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handoutMasterIdLst>
    <p:handoutMasterId r:id="rId72"/>
  </p:handoutMasterIdLst>
  <p:sldIdLst>
    <p:sldId id="256" r:id="rId2"/>
    <p:sldId id="321" r:id="rId3"/>
    <p:sldId id="351" r:id="rId4"/>
    <p:sldId id="352" r:id="rId5"/>
    <p:sldId id="354" r:id="rId6"/>
    <p:sldId id="279" r:id="rId7"/>
    <p:sldId id="340" r:id="rId8"/>
    <p:sldId id="278" r:id="rId9"/>
    <p:sldId id="258" r:id="rId10"/>
    <p:sldId id="355" r:id="rId11"/>
    <p:sldId id="358" r:id="rId12"/>
    <p:sldId id="260" r:id="rId13"/>
    <p:sldId id="259" r:id="rId14"/>
    <p:sldId id="344" r:id="rId15"/>
    <p:sldId id="342" r:id="rId16"/>
    <p:sldId id="345" r:id="rId17"/>
    <p:sldId id="346" r:id="rId18"/>
    <p:sldId id="347" r:id="rId19"/>
    <p:sldId id="348" r:id="rId20"/>
    <p:sldId id="349" r:id="rId21"/>
    <p:sldId id="350" r:id="rId22"/>
    <p:sldId id="296" r:id="rId23"/>
    <p:sldId id="297" r:id="rId24"/>
    <p:sldId id="263" r:id="rId25"/>
    <p:sldId id="264" r:id="rId26"/>
    <p:sldId id="269" r:id="rId27"/>
    <p:sldId id="265" r:id="rId28"/>
    <p:sldId id="266" r:id="rId29"/>
    <p:sldId id="267" r:id="rId30"/>
    <p:sldId id="268" r:id="rId31"/>
    <p:sldId id="272" r:id="rId32"/>
    <p:sldId id="273" r:id="rId33"/>
    <p:sldId id="274" r:id="rId34"/>
    <p:sldId id="300" r:id="rId35"/>
    <p:sldId id="301" r:id="rId36"/>
    <p:sldId id="275" r:id="rId37"/>
    <p:sldId id="276" r:id="rId38"/>
    <p:sldId id="277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3" r:id="rId59"/>
    <p:sldId id="332" r:id="rId60"/>
    <p:sldId id="356" r:id="rId61"/>
    <p:sldId id="357" r:id="rId62"/>
    <p:sldId id="299" r:id="rId63"/>
    <p:sldId id="324" r:id="rId64"/>
    <p:sldId id="328" r:id="rId65"/>
    <p:sldId id="325" r:id="rId66"/>
    <p:sldId id="326" r:id="rId67"/>
    <p:sldId id="327" r:id="rId68"/>
    <p:sldId id="298" r:id="rId69"/>
    <p:sldId id="353" r:id="rId7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34" autoAdjust="0"/>
  </p:normalViewPr>
  <p:slideViewPr>
    <p:cSldViewPr>
      <p:cViewPr>
        <p:scale>
          <a:sx n="100" d="100"/>
          <a:sy n="100" d="100"/>
        </p:scale>
        <p:origin x="-1308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95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01340-A55B-2240-BE12-8E7515025351}" type="datetimeFigureOut">
              <a:rPr lang="en-US" smtClean="0"/>
              <a:t>12/10/2014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E6735-0375-3849-AB2C-32DED05D6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06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FF340-B07E-4AF6-8280-C62E381F0B86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FBC04-921C-4EA6-A2C7-8231790FA1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9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BC04-921C-4EA6-A2C7-8231790FA1F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0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for:</a:t>
            </a:r>
          </a:p>
          <a:p>
            <a:r>
              <a:rPr lang="en-US" dirty="0" smtClean="0"/>
              <a:t>* Dipole moment, </a:t>
            </a:r>
            <a:r>
              <a:rPr lang="en-US" dirty="0" err="1" smtClean="0"/>
              <a:t>polarizability</a:t>
            </a:r>
            <a:r>
              <a:rPr lang="en-US" dirty="0" smtClean="0"/>
              <a:t>,…</a:t>
            </a:r>
          </a:p>
          <a:p>
            <a:r>
              <a:rPr lang="en-US" dirty="0" smtClean="0"/>
              <a:t>* Spectra: electronic, </a:t>
            </a:r>
            <a:r>
              <a:rPr lang="en-US" dirty="0" err="1" smtClean="0"/>
              <a:t>photoelectron,vibrational</a:t>
            </a:r>
            <a:r>
              <a:rPr lang="en-US" dirty="0" smtClean="0"/>
              <a:t>, rotational, NMR, …</a:t>
            </a:r>
          </a:p>
          <a:p>
            <a:r>
              <a:rPr lang="en-US" dirty="0" smtClean="0"/>
              <a:t>* Equilibrium geometry is one with</a:t>
            </a:r>
            <a:r>
              <a:rPr lang="en-US" baseline="0" dirty="0" smtClean="0"/>
              <a:t> </a:t>
            </a:r>
            <a:r>
              <a:rPr lang="en-US" dirty="0" smtClean="0"/>
              <a:t>minimum 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BC04-921C-4EA6-A2C7-8231790FA1F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8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very few codes that are used at </a:t>
            </a:r>
            <a:r>
              <a:rPr lang="en-US" dirty="0" err="1" smtClean="0"/>
              <a:t>petascale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BC04-921C-4EA6-A2C7-8231790FA1F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1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 Recent publication in International</a:t>
            </a:r>
            <a:r>
              <a:rPr lang="en-US" baseline="0" dirty="0" smtClean="0"/>
              <a:t> Conference on </a:t>
            </a:r>
            <a:r>
              <a:rPr lang="en-US" dirty="0" smtClean="0"/>
              <a:t>Advances in Biomedical engineering suggests</a:t>
            </a:r>
            <a:r>
              <a:rPr lang="en-US" baseline="0" dirty="0" smtClean="0"/>
              <a:t> need for </a:t>
            </a:r>
            <a:r>
              <a:rPr lang="en-US" baseline="0" dirty="0" err="1" smtClean="0"/>
              <a:t>ab</a:t>
            </a:r>
            <a:r>
              <a:rPr lang="en-US" baseline="0" dirty="0" smtClean="0"/>
              <a:t> initio </a:t>
            </a:r>
            <a:r>
              <a:rPr lang="en-US" baseline="0" dirty="0" err="1" smtClean="0"/>
              <a:t>simultaions</a:t>
            </a:r>
            <a:r>
              <a:rPr lang="en-US" baseline="0" dirty="0" smtClean="0"/>
              <a:t> of macro-molecules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BC04-921C-4EA6-A2C7-8231790FA1F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6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BC04-921C-4EA6-A2C7-8231790FA1F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96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r>
              <a:rPr lang="en-US" baseline="0" dirty="0" smtClean="0"/>
              <a:t> for:</a:t>
            </a:r>
          </a:p>
          <a:p>
            <a:r>
              <a:rPr lang="en-US" dirty="0" smtClean="0"/>
              <a:t>* Dipole moment, </a:t>
            </a:r>
            <a:r>
              <a:rPr lang="en-US" dirty="0" err="1" smtClean="0"/>
              <a:t>polarizability</a:t>
            </a:r>
            <a:r>
              <a:rPr lang="en-US" dirty="0" smtClean="0"/>
              <a:t>,…</a:t>
            </a:r>
          </a:p>
          <a:p>
            <a:r>
              <a:rPr lang="en-US" dirty="0" smtClean="0"/>
              <a:t>* Spectra: electronic, </a:t>
            </a:r>
            <a:r>
              <a:rPr lang="en-US" dirty="0" err="1" smtClean="0"/>
              <a:t>photoelectron,vibrational</a:t>
            </a:r>
            <a:r>
              <a:rPr lang="en-US" dirty="0" smtClean="0"/>
              <a:t>, rotational, NMR, …</a:t>
            </a:r>
          </a:p>
          <a:p>
            <a:r>
              <a:rPr lang="en-US" dirty="0" smtClean="0"/>
              <a:t>* Equilibrium geometry is one with</a:t>
            </a:r>
            <a:r>
              <a:rPr lang="en-US" baseline="0" dirty="0" smtClean="0"/>
              <a:t> </a:t>
            </a:r>
            <a:r>
              <a:rPr lang="en-US" dirty="0" smtClean="0"/>
              <a:t>minimum 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BC04-921C-4EA6-A2C7-8231790FA1F0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8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BC04-921C-4EA6-A2C7-8231790FA1F0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6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9DD7158-8714-4862-BD36-4DE08EBD4DC7}" type="datetimeFigureOut">
              <a:rPr lang="en-US" smtClean="0"/>
              <a:pPr/>
              <a:t>12/10/2014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36C859C-4527-492B-9956-6CF029B4B1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7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png"/><Relationship Id="rId11" Type="http://schemas.openxmlformats.org/officeDocument/2006/relationships/image" Target="../media/image12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20.png"/><Relationship Id="rId9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9144000" cy="1904999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effectLst>
                  <a:outerShdw blurRad="63500" dist="38100" dir="5400000" algn="t" rotWithShape="0">
                    <a:prstClr val="black">
                      <a:alpha val="20000"/>
                    </a:prstClr>
                  </a:outerShdw>
                </a:effectLst>
              </a:rPr>
              <a:t>WorkQ</a:t>
            </a:r>
            <a:r>
              <a:rPr lang="en-US" sz="3600" dirty="0">
                <a:effectLst>
                  <a:outerShdw blurRad="63500" dist="38100" dir="5400000" algn="t" rotWithShape="0">
                    <a:prstClr val="black">
                      <a:alpha val="20000"/>
                    </a:prstClr>
                  </a:outerShdw>
                </a:effectLst>
              </a:rPr>
              <a:t>: A Many-Core </a:t>
            </a:r>
            <a:br>
              <a:rPr lang="en-US" sz="3600" dirty="0">
                <a:effectLst>
                  <a:outerShdw blurRad="63500" dist="38100" dir="5400000" algn="t" rotWithShape="0">
                    <a:prstClr val="black">
                      <a:alpha val="20000"/>
                    </a:prstClr>
                  </a:outerShdw>
                </a:effectLst>
              </a:rPr>
            </a:br>
            <a:r>
              <a:rPr lang="en-US" sz="3600" dirty="0" smtClean="0">
                <a:effectLst>
                  <a:outerShdw blurRad="63500" dist="38100" dir="5400000" algn="t" rotWithShape="0">
                    <a:prstClr val="black">
                      <a:alpha val="20000"/>
                    </a:prstClr>
                  </a:outerShdw>
                </a:effectLst>
              </a:rPr>
              <a:t>Producer/Consumer Execution </a:t>
            </a:r>
            <a:r>
              <a:rPr lang="en-US" sz="3600" dirty="0">
                <a:effectLst>
                  <a:outerShdw blurRad="63500" dist="38100" dir="5400000" algn="t" rotWithShape="0">
                    <a:prstClr val="black">
                      <a:alpha val="20000"/>
                    </a:prstClr>
                  </a:outerShdw>
                </a:effectLst>
              </a:rPr>
              <a:t>Model Applied to PGAS Computations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76600"/>
            <a:ext cx="9144000" cy="3886200"/>
          </a:xfrm>
        </p:spPr>
        <p:txBody>
          <a:bodyPr>
            <a:normAutofit/>
          </a:bodyPr>
          <a:lstStyle/>
          <a:p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David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Ozog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Allen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Malony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Jeff Hammond</a:t>
            </a:r>
            <a:r>
              <a:rPr lang="en-US" sz="22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‡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Pavan</a:t>
            </a:r>
            <a:r>
              <a:rPr lang="en-US" sz="2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Balaji</a:t>
            </a:r>
            <a:r>
              <a:rPr lang="en-US" sz="22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† 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* University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Oregon</a:t>
            </a:r>
          </a:p>
          <a:p>
            <a:r>
              <a:rPr lang="en-US" sz="22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‡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Intel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Corporation</a:t>
            </a:r>
          </a:p>
          <a:p>
            <a:r>
              <a:rPr lang="en-US" sz="22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†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Argonne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National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Laboratory</a:t>
            </a:r>
          </a:p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ICPADS 2014</a:t>
            </a:r>
          </a:p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Hsinchu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Taiwan</a:t>
            </a:r>
          </a:p>
          <a:p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December 18,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2014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28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2" descr="C:\vbox_share\Dropbox\School\Argonne_internship\My_Docs\img\GA_PG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077119"/>
            <a:ext cx="7504641" cy="56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NWChem</a:t>
            </a:r>
            <a:r>
              <a:rPr lang="en-US" sz="45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 and Coupled Cluster</a:t>
            </a:r>
          </a:p>
        </p:txBody>
      </p:sp>
      <p:pic>
        <p:nvPicPr>
          <p:cNvPr id="6" name="Picture 2" descr="C:\Users\NIC\Downloads\benze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2476812" cy="2195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3429000"/>
            <a:ext cx="51900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b="1" u="sng" dirty="0" smtClean="0">
                <a:latin typeface="+mj-lt"/>
              </a:rPr>
              <a:t>Coupled Cluster (CC)</a:t>
            </a:r>
            <a:r>
              <a:rPr lang="en-US" b="1" dirty="0" smtClean="0">
                <a:latin typeface="+mj-lt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i="1" dirty="0" err="1" smtClean="0">
                <a:latin typeface="+mj-lt"/>
              </a:rPr>
              <a:t>Ab</a:t>
            </a:r>
            <a:r>
              <a:rPr lang="en-US" i="1" dirty="0" smtClean="0">
                <a:latin typeface="+mj-lt"/>
              </a:rPr>
              <a:t> initio </a:t>
            </a:r>
            <a:r>
              <a:rPr lang="en-US" i="1" dirty="0" smtClean="0">
                <a:latin typeface="+mj-lt"/>
              </a:rPr>
              <a:t>- </a:t>
            </a:r>
            <a:r>
              <a:rPr lang="en-US" dirty="0" smtClean="0">
                <a:latin typeface="+mj-lt"/>
              </a:rPr>
              <a:t>Highly </a:t>
            </a:r>
            <a:r>
              <a:rPr lang="en-US" dirty="0" smtClean="0">
                <a:latin typeface="+mj-lt"/>
              </a:rPr>
              <a:t>accurate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Accuracy </a:t>
            </a:r>
            <a:r>
              <a:rPr lang="en-US" dirty="0" smtClean="0">
                <a:latin typeface="+mj-lt"/>
              </a:rPr>
              <a:t>hierarchy</a:t>
            </a:r>
            <a:r>
              <a:rPr lang="en-US" dirty="0" smtClean="0">
                <a:latin typeface="+mj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400" i="1" dirty="0" smtClean="0">
                <a:latin typeface="+mj-lt"/>
                <a:cs typeface="AngsanaUPC" pitchFamily="18" charset="-34"/>
              </a:rPr>
              <a:t>     </a:t>
            </a:r>
            <a:r>
              <a:rPr lang="en-US" sz="1400" i="1" dirty="0" smtClean="0">
                <a:latin typeface="+mj-lt"/>
                <a:cs typeface="AngsanaUPC" pitchFamily="18" charset="-34"/>
              </a:rPr>
              <a:t>CCSD &lt; CCSD(T) &lt; CCSDT &lt; </a:t>
            </a:r>
            <a:r>
              <a:rPr lang="en-US" sz="1400" i="1" dirty="0" smtClean="0">
                <a:latin typeface="+mj-lt"/>
                <a:cs typeface="AngsanaUPC" pitchFamily="18" charset="-34"/>
              </a:rPr>
              <a:t>CCSDTQ</a:t>
            </a:r>
            <a:endParaRPr lang="en-US" sz="1400" i="1" dirty="0" smtClean="0">
              <a:latin typeface="+mj-lt"/>
              <a:cs typeface="AngsanaUPC" pitchFamily="18" charset="-34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Computational/Memory scaling: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+mj-lt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389924"/>
              </p:ext>
            </p:extLst>
          </p:nvPr>
        </p:nvGraphicFramePr>
        <p:xfrm>
          <a:off x="990600" y="5715000"/>
          <a:ext cx="27701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5" imgW="1968480" imgH="228600" progId="Equation.3">
                  <p:embed/>
                </p:oleObj>
              </mc:Choice>
              <mc:Fallback>
                <p:oleObj name="Equation" r:id="rId5" imgW="196848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715000"/>
                        <a:ext cx="277018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916861"/>
              </p:ext>
            </p:extLst>
          </p:nvPr>
        </p:nvGraphicFramePr>
        <p:xfrm>
          <a:off x="942975" y="6080760"/>
          <a:ext cx="2869088" cy="33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7" imgW="1955520" imgH="228600" progId="Equation.3">
                  <p:embed/>
                </p:oleObj>
              </mc:Choice>
              <mc:Fallback>
                <p:oleObj name="Equation" r:id="rId7" imgW="195552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6080760"/>
                        <a:ext cx="2869088" cy="335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5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2" descr="C:\vbox_share\Dropbox\School\Argonne_internship\My_Docs\img\GA_PG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077119"/>
            <a:ext cx="7504641" cy="562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NWChem</a:t>
            </a:r>
            <a:r>
              <a:rPr lang="en-US" sz="45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 and Coupled Cluster</a:t>
            </a:r>
          </a:p>
        </p:txBody>
      </p:sp>
      <p:pic>
        <p:nvPicPr>
          <p:cNvPr id="6" name="Picture 2" descr="C:\Users\NIC\Downloads\benze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2476812" cy="2195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006126"/>
              </p:ext>
            </p:extLst>
          </p:nvPr>
        </p:nvGraphicFramePr>
        <p:xfrm>
          <a:off x="990600" y="5715000"/>
          <a:ext cx="27701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5" imgW="1968480" imgH="228600" progId="Equation.3">
                  <p:embed/>
                </p:oleObj>
              </mc:Choice>
              <mc:Fallback>
                <p:oleObj name="Equation" r:id="rId5" imgW="1968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715000"/>
                        <a:ext cx="277018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709696"/>
              </p:ext>
            </p:extLst>
          </p:nvPr>
        </p:nvGraphicFramePr>
        <p:xfrm>
          <a:off x="942975" y="6080760"/>
          <a:ext cx="2869088" cy="335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7" imgW="1955520" imgH="228600" progId="Equation.3">
                  <p:embed/>
                </p:oleObj>
              </mc:Choice>
              <mc:Fallback>
                <p:oleObj name="Equation" r:id="rId7" imgW="1955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6080760"/>
                        <a:ext cx="2869088" cy="335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3" descr="C:\Users\NIC\Downloads\OprF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3091019" cy="2415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NWChem</a:t>
            </a:r>
            <a:r>
              <a:rPr lang="en-US" sz="45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 and Coupled Cluster</a:t>
            </a:r>
          </a:p>
        </p:txBody>
      </p:sp>
      <p:pic>
        <p:nvPicPr>
          <p:cNvPr id="9" name="Picture 112" descr="C:\vbox_share\Dropbox\School\Argonne_internship\My_Docs\img\GA_PG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583" y="1056752"/>
            <a:ext cx="7439025" cy="557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1219200"/>
            <a:ext cx="442806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NWChem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Wide range of methods, accuracies, and supported supercomputer architectures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Well-known for its support of many quantum mechanical methods on massively parallel systems.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Built on top of Global Arrays (GA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 and ARMCI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en-US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Coupled Cluster (CC)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Ab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initio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i.e., Highly accurate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Solves an Schrödinger Eqn.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ansatz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Accuracy hierarchy:</a:t>
            </a:r>
          </a:p>
          <a:p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ngsanaUPC" pitchFamily="18" charset="-34"/>
              </a:rPr>
              <a:t>     </a:t>
            </a:r>
            <a:r>
              <a:rPr lang="en-US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ngsanaUPC" pitchFamily="18" charset="-34"/>
              </a:rPr>
              <a:t>CCSD &lt; CCSD(T) &lt; CCSDT &lt; CCSDT(Q) &lt; CCSDTQ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respective computational costs: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And respective storage costs: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018083"/>
              </p:ext>
            </p:extLst>
          </p:nvPr>
        </p:nvGraphicFramePr>
        <p:xfrm>
          <a:off x="1343025" y="5667375"/>
          <a:ext cx="27701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" name="Equation" r:id="rId4" imgW="1968500" imgH="228600" progId="Equation.3">
                  <p:embed/>
                </p:oleObj>
              </mc:Choice>
              <mc:Fallback>
                <p:oleObj name="Equation" r:id="rId4" imgW="19685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5667375"/>
                        <a:ext cx="277018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04452"/>
              </p:ext>
            </p:extLst>
          </p:nvPr>
        </p:nvGraphicFramePr>
        <p:xfrm>
          <a:off x="1409700" y="6229350"/>
          <a:ext cx="26082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" name="Equation" r:id="rId6" imgW="1955800" imgH="228600" progId="Equation.3">
                  <p:embed/>
                </p:oleObj>
              </mc:Choice>
              <mc:Fallback>
                <p:oleObj name="Equation" r:id="rId6" imgW="19558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6229350"/>
                        <a:ext cx="26082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885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 descr="C:\Users\NIC\Desktop\VBOX_share\schro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50" y="2642450"/>
            <a:ext cx="2830115" cy="4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5" descr="C:\Users\NIC\Desktop\VBOX_share\schrod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0" y="3198593"/>
            <a:ext cx="4324350" cy="36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C:\Users\NIC\Desktop\VBOX_share\schrod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683424"/>
            <a:ext cx="3775387" cy="39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7" descr="C:\Users\NIC\Desktop\VBOX_share\schrod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81" y="4285180"/>
            <a:ext cx="3953669" cy="10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NWChem</a:t>
            </a:r>
            <a:r>
              <a:rPr lang="en-US" sz="45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 and Coupled Cluster</a:t>
            </a:r>
          </a:p>
        </p:txBody>
      </p:sp>
      <p:pic>
        <p:nvPicPr>
          <p:cNvPr id="19" name="Picture 18" descr="schrodinger_tran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510" y="2102434"/>
            <a:ext cx="2318558" cy="5045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600" y="1219200"/>
            <a:ext cx="442806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NWChem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Wide range of methods, accuracies, and supported supercomputer architectures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Well-known for its support of many quantum mechanical methods on massively parallel systems.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Built on top of Global Arrays (GA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 and ARMCI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en-US" b="1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Coupled Cluster (CC)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Ab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initio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 i.e., Highly accurate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Solves an Schrödinger Eqn.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ansatz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Accuracy hierarchy:</a:t>
            </a:r>
          </a:p>
          <a:p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ngsanaUPC" pitchFamily="18" charset="-34"/>
              </a:rPr>
              <a:t>     </a:t>
            </a:r>
            <a:r>
              <a:rPr lang="en-US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ngsanaUPC" pitchFamily="18" charset="-34"/>
              </a:rPr>
              <a:t>CCSD &lt; CCSD(T) &lt; CCSDT &lt; CCSDT(Q) &lt; CCSDTQ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respective computational costs: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And respective storage costs: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018083"/>
              </p:ext>
            </p:extLst>
          </p:nvPr>
        </p:nvGraphicFramePr>
        <p:xfrm>
          <a:off x="1343025" y="5667375"/>
          <a:ext cx="27701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2" name="Equation" r:id="rId8" imgW="1968500" imgH="228600" progId="Equation.3">
                  <p:embed/>
                </p:oleObj>
              </mc:Choice>
              <mc:Fallback>
                <p:oleObj name="Equation" r:id="rId8" imgW="19685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5667375"/>
                        <a:ext cx="277018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04452"/>
              </p:ext>
            </p:extLst>
          </p:nvPr>
        </p:nvGraphicFramePr>
        <p:xfrm>
          <a:off x="1409700" y="6229350"/>
          <a:ext cx="26082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3" name="Equation" r:id="rId10" imgW="1955800" imgH="228600" progId="Equation.3">
                  <p:embed/>
                </p:oleObj>
              </mc:Choice>
              <mc:Fallback>
                <p:oleObj name="Equation" r:id="rId10" imgW="19558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6229350"/>
                        <a:ext cx="2608263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4468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err="1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Sparsity</a:t>
            </a:r>
            <a:r>
              <a:rPr lang="en-US" sz="45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 and Load Imbalance</a:t>
            </a:r>
            <a:endParaRPr lang="en-US" sz="45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</a:endParaRPr>
          </a:p>
        </p:txBody>
      </p:sp>
      <p:grpSp>
        <p:nvGrpSpPr>
          <p:cNvPr id="3" name="Group 1"/>
          <p:cNvGrpSpPr>
            <a:grpSpLocks/>
          </p:cNvGrpSpPr>
          <p:nvPr/>
        </p:nvGrpSpPr>
        <p:grpSpPr bwMode="auto">
          <a:xfrm>
            <a:off x="152400" y="3884759"/>
            <a:ext cx="3886200" cy="990600"/>
            <a:chOff x="227" y="1751"/>
            <a:chExt cx="3066" cy="901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2232" y="2128"/>
              <a:ext cx="155" cy="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*</a:t>
              </a:r>
            </a:p>
          </p:txBody>
        </p:sp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152" y="2081"/>
              <a:ext cx="155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=</a:t>
              </a: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2387" y="1751"/>
              <a:ext cx="906" cy="901"/>
              <a:chOff x="2387" y="1751"/>
              <a:chExt cx="906" cy="901"/>
            </a:xfrm>
          </p:grpSpPr>
          <p:grpSp>
            <p:nvGrpSpPr>
              <p:cNvPr id="65" name="Group 5"/>
              <p:cNvGrpSpPr>
                <a:grpSpLocks/>
              </p:cNvGrpSpPr>
              <p:nvPr/>
            </p:nvGrpSpPr>
            <p:grpSpPr bwMode="auto">
              <a:xfrm>
                <a:off x="2387" y="1751"/>
                <a:ext cx="431" cy="431"/>
                <a:chOff x="2387" y="1751"/>
                <a:chExt cx="431" cy="431"/>
              </a:xfrm>
            </p:grpSpPr>
            <p:grpSp>
              <p:nvGrpSpPr>
                <p:cNvPr id="87" name="Group 6"/>
                <p:cNvGrpSpPr>
                  <a:grpSpLocks/>
                </p:cNvGrpSpPr>
                <p:nvPr/>
              </p:nvGrpSpPr>
              <p:grpSpPr bwMode="auto">
                <a:xfrm>
                  <a:off x="2432" y="1797"/>
                  <a:ext cx="340" cy="328"/>
                  <a:chOff x="2432" y="1797"/>
                  <a:chExt cx="340" cy="328"/>
                </a:xfrm>
              </p:grpSpPr>
              <p:sp>
                <p:nvSpPr>
                  <p:cNvPr id="8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2432" y="179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2485" y="185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2555" y="192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92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2629" y="198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" name="AutoShape 11"/>
                <p:cNvSpPr>
                  <a:spLocks noChangeArrowheads="1"/>
                </p:cNvSpPr>
                <p:nvPr/>
              </p:nvSpPr>
              <p:spPr bwMode="auto">
                <a:xfrm>
                  <a:off x="2387" y="175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12"/>
              <p:cNvGrpSpPr>
                <a:grpSpLocks/>
              </p:cNvGrpSpPr>
              <p:nvPr/>
            </p:nvGrpSpPr>
            <p:grpSpPr bwMode="auto">
              <a:xfrm>
                <a:off x="2859" y="1751"/>
                <a:ext cx="431" cy="431"/>
                <a:chOff x="2859" y="1751"/>
                <a:chExt cx="431" cy="431"/>
              </a:xfrm>
            </p:grpSpPr>
            <p:grpSp>
              <p:nvGrpSpPr>
                <p:cNvPr id="81" name="Group 13"/>
                <p:cNvGrpSpPr>
                  <a:grpSpLocks/>
                </p:cNvGrpSpPr>
                <p:nvPr/>
              </p:nvGrpSpPr>
              <p:grpSpPr bwMode="auto">
                <a:xfrm>
                  <a:off x="2904" y="1797"/>
                  <a:ext cx="340" cy="328"/>
                  <a:chOff x="2904" y="1797"/>
                  <a:chExt cx="340" cy="328"/>
                </a:xfrm>
              </p:grpSpPr>
              <p:sp>
                <p:nvSpPr>
                  <p:cNvPr id="83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2904" y="179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4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2957" y="185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3027" y="192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6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3101" y="198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2" name="AutoShape 18"/>
                <p:cNvSpPr>
                  <a:spLocks noChangeArrowheads="1"/>
                </p:cNvSpPr>
                <p:nvPr/>
              </p:nvSpPr>
              <p:spPr bwMode="auto">
                <a:xfrm>
                  <a:off x="2859" y="175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19"/>
              <p:cNvGrpSpPr>
                <a:grpSpLocks/>
              </p:cNvGrpSpPr>
              <p:nvPr/>
            </p:nvGrpSpPr>
            <p:grpSpPr bwMode="auto">
              <a:xfrm>
                <a:off x="2390" y="2221"/>
                <a:ext cx="431" cy="431"/>
                <a:chOff x="2390" y="2221"/>
                <a:chExt cx="431" cy="431"/>
              </a:xfrm>
            </p:grpSpPr>
            <p:grpSp>
              <p:nvGrpSpPr>
                <p:cNvPr id="75" name="Group 20"/>
                <p:cNvGrpSpPr>
                  <a:grpSpLocks/>
                </p:cNvGrpSpPr>
                <p:nvPr/>
              </p:nvGrpSpPr>
              <p:grpSpPr bwMode="auto">
                <a:xfrm>
                  <a:off x="2435" y="2267"/>
                  <a:ext cx="340" cy="328"/>
                  <a:chOff x="2435" y="2267"/>
                  <a:chExt cx="340" cy="328"/>
                </a:xfrm>
              </p:grpSpPr>
              <p:sp>
                <p:nvSpPr>
                  <p:cNvPr id="77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2435" y="226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2488" y="232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9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2558" y="239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2632" y="245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6" name="AutoShape 25"/>
                <p:cNvSpPr>
                  <a:spLocks noChangeArrowheads="1"/>
                </p:cNvSpPr>
                <p:nvPr/>
              </p:nvSpPr>
              <p:spPr bwMode="auto">
                <a:xfrm>
                  <a:off x="2390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26"/>
              <p:cNvGrpSpPr>
                <a:grpSpLocks/>
              </p:cNvGrpSpPr>
              <p:nvPr/>
            </p:nvGrpSpPr>
            <p:grpSpPr bwMode="auto">
              <a:xfrm>
                <a:off x="2862" y="2221"/>
                <a:ext cx="431" cy="431"/>
                <a:chOff x="2862" y="2221"/>
                <a:chExt cx="431" cy="431"/>
              </a:xfrm>
            </p:grpSpPr>
            <p:grpSp>
              <p:nvGrpSpPr>
                <p:cNvPr id="69" name="Group 27"/>
                <p:cNvGrpSpPr>
                  <a:grpSpLocks/>
                </p:cNvGrpSpPr>
                <p:nvPr/>
              </p:nvGrpSpPr>
              <p:grpSpPr bwMode="auto">
                <a:xfrm>
                  <a:off x="2907" y="2267"/>
                  <a:ext cx="340" cy="328"/>
                  <a:chOff x="2907" y="2267"/>
                  <a:chExt cx="340" cy="328"/>
                </a:xfrm>
              </p:grpSpPr>
              <p:sp>
                <p:nvSpPr>
                  <p:cNvPr id="71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2907" y="226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2960" y="232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3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030" y="239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4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104" y="245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0" name="AutoShape 32"/>
                <p:cNvSpPr>
                  <a:spLocks noChangeArrowheads="1"/>
                </p:cNvSpPr>
                <p:nvPr/>
              </p:nvSpPr>
              <p:spPr bwMode="auto">
                <a:xfrm>
                  <a:off x="2862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" name="Group 33"/>
            <p:cNvGrpSpPr>
              <a:grpSpLocks/>
            </p:cNvGrpSpPr>
            <p:nvPr/>
          </p:nvGrpSpPr>
          <p:grpSpPr bwMode="auto">
            <a:xfrm>
              <a:off x="227" y="1751"/>
              <a:ext cx="906" cy="901"/>
              <a:chOff x="227" y="1751"/>
              <a:chExt cx="906" cy="901"/>
            </a:xfrm>
          </p:grpSpPr>
          <p:grpSp>
            <p:nvGrpSpPr>
              <p:cNvPr id="37" name="Group 34"/>
              <p:cNvGrpSpPr>
                <a:grpSpLocks/>
              </p:cNvGrpSpPr>
              <p:nvPr/>
            </p:nvGrpSpPr>
            <p:grpSpPr bwMode="auto">
              <a:xfrm>
                <a:off x="227" y="1751"/>
                <a:ext cx="431" cy="431"/>
                <a:chOff x="227" y="1751"/>
                <a:chExt cx="431" cy="431"/>
              </a:xfrm>
            </p:grpSpPr>
            <p:grpSp>
              <p:nvGrpSpPr>
                <p:cNvPr id="59" name="Group 35"/>
                <p:cNvGrpSpPr>
                  <a:grpSpLocks/>
                </p:cNvGrpSpPr>
                <p:nvPr/>
              </p:nvGrpSpPr>
              <p:grpSpPr bwMode="auto">
                <a:xfrm>
                  <a:off x="272" y="1797"/>
                  <a:ext cx="340" cy="328"/>
                  <a:chOff x="272" y="1797"/>
                  <a:chExt cx="340" cy="328"/>
                </a:xfrm>
              </p:grpSpPr>
              <p:sp>
                <p:nvSpPr>
                  <p:cNvPr id="61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272" y="179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325" y="185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395" y="192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469" y="198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0" name="AutoShape 40"/>
                <p:cNvSpPr>
                  <a:spLocks noChangeArrowheads="1"/>
                </p:cNvSpPr>
                <p:nvPr/>
              </p:nvSpPr>
              <p:spPr bwMode="auto">
                <a:xfrm>
                  <a:off x="227" y="175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" name="Group 41"/>
              <p:cNvGrpSpPr>
                <a:grpSpLocks/>
              </p:cNvGrpSpPr>
              <p:nvPr/>
            </p:nvGrpSpPr>
            <p:grpSpPr bwMode="auto">
              <a:xfrm>
                <a:off x="699" y="1751"/>
                <a:ext cx="431" cy="431"/>
                <a:chOff x="699" y="1751"/>
                <a:chExt cx="431" cy="431"/>
              </a:xfrm>
            </p:grpSpPr>
            <p:grpSp>
              <p:nvGrpSpPr>
                <p:cNvPr id="53" name="Group 42"/>
                <p:cNvGrpSpPr>
                  <a:grpSpLocks/>
                </p:cNvGrpSpPr>
                <p:nvPr/>
              </p:nvGrpSpPr>
              <p:grpSpPr bwMode="auto">
                <a:xfrm>
                  <a:off x="744" y="1797"/>
                  <a:ext cx="340" cy="328"/>
                  <a:chOff x="744" y="1797"/>
                  <a:chExt cx="340" cy="328"/>
                </a:xfrm>
              </p:grpSpPr>
              <p:sp>
                <p:nvSpPr>
                  <p:cNvPr id="5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744" y="179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797" y="185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867" y="192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8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941" y="198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4" name="AutoShape 47"/>
                <p:cNvSpPr>
                  <a:spLocks noChangeArrowheads="1"/>
                </p:cNvSpPr>
                <p:nvPr/>
              </p:nvSpPr>
              <p:spPr bwMode="auto">
                <a:xfrm>
                  <a:off x="699" y="175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" name="Group 48"/>
              <p:cNvGrpSpPr>
                <a:grpSpLocks/>
              </p:cNvGrpSpPr>
              <p:nvPr/>
            </p:nvGrpSpPr>
            <p:grpSpPr bwMode="auto">
              <a:xfrm>
                <a:off x="230" y="2221"/>
                <a:ext cx="431" cy="431"/>
                <a:chOff x="230" y="2221"/>
                <a:chExt cx="431" cy="431"/>
              </a:xfrm>
            </p:grpSpPr>
            <p:grpSp>
              <p:nvGrpSpPr>
                <p:cNvPr id="47" name="Group 49"/>
                <p:cNvGrpSpPr>
                  <a:grpSpLocks/>
                </p:cNvGrpSpPr>
                <p:nvPr/>
              </p:nvGrpSpPr>
              <p:grpSpPr bwMode="auto">
                <a:xfrm>
                  <a:off x="275" y="2267"/>
                  <a:ext cx="340" cy="328"/>
                  <a:chOff x="275" y="2267"/>
                  <a:chExt cx="340" cy="328"/>
                </a:xfrm>
              </p:grpSpPr>
              <p:sp>
                <p:nvSpPr>
                  <p:cNvPr id="49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275" y="226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Rectangle 51"/>
                  <p:cNvSpPr>
                    <a:spLocks noChangeArrowheads="1"/>
                  </p:cNvSpPr>
                  <p:nvPr/>
                </p:nvSpPr>
                <p:spPr bwMode="auto">
                  <a:xfrm>
                    <a:off x="328" y="232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398" y="239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472" y="245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8" name="AutoShape 54"/>
                <p:cNvSpPr>
                  <a:spLocks noChangeArrowheads="1"/>
                </p:cNvSpPr>
                <p:nvPr/>
              </p:nvSpPr>
              <p:spPr bwMode="auto">
                <a:xfrm>
                  <a:off x="230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" name="Group 55"/>
              <p:cNvGrpSpPr>
                <a:grpSpLocks/>
              </p:cNvGrpSpPr>
              <p:nvPr/>
            </p:nvGrpSpPr>
            <p:grpSpPr bwMode="auto">
              <a:xfrm>
                <a:off x="702" y="2221"/>
                <a:ext cx="431" cy="431"/>
                <a:chOff x="702" y="2221"/>
                <a:chExt cx="431" cy="431"/>
              </a:xfrm>
            </p:grpSpPr>
            <p:grpSp>
              <p:nvGrpSpPr>
                <p:cNvPr id="41" name="Group 56"/>
                <p:cNvGrpSpPr>
                  <a:grpSpLocks/>
                </p:cNvGrpSpPr>
                <p:nvPr/>
              </p:nvGrpSpPr>
              <p:grpSpPr bwMode="auto">
                <a:xfrm>
                  <a:off x="747" y="2267"/>
                  <a:ext cx="340" cy="328"/>
                  <a:chOff x="747" y="2267"/>
                  <a:chExt cx="340" cy="328"/>
                </a:xfrm>
              </p:grpSpPr>
              <p:sp>
                <p:nvSpPr>
                  <p:cNvPr id="43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747" y="226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4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800" y="232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5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870" y="239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46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45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" name="AutoShape 61"/>
                <p:cNvSpPr>
                  <a:spLocks noChangeArrowheads="1"/>
                </p:cNvSpPr>
                <p:nvPr/>
              </p:nvSpPr>
              <p:spPr bwMode="auto">
                <a:xfrm>
                  <a:off x="702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" name="Group 62"/>
            <p:cNvGrpSpPr>
              <a:grpSpLocks/>
            </p:cNvGrpSpPr>
            <p:nvPr/>
          </p:nvGrpSpPr>
          <p:grpSpPr bwMode="auto">
            <a:xfrm>
              <a:off x="1336" y="1751"/>
              <a:ext cx="906" cy="901"/>
              <a:chOff x="1336" y="1751"/>
              <a:chExt cx="906" cy="901"/>
            </a:xfrm>
          </p:grpSpPr>
          <p:grpSp>
            <p:nvGrpSpPr>
              <p:cNvPr id="9" name="Group 63"/>
              <p:cNvGrpSpPr>
                <a:grpSpLocks/>
              </p:cNvGrpSpPr>
              <p:nvPr/>
            </p:nvGrpSpPr>
            <p:grpSpPr bwMode="auto">
              <a:xfrm>
                <a:off x="1336" y="1751"/>
                <a:ext cx="431" cy="431"/>
                <a:chOff x="1336" y="1751"/>
                <a:chExt cx="431" cy="431"/>
              </a:xfrm>
            </p:grpSpPr>
            <p:grpSp>
              <p:nvGrpSpPr>
                <p:cNvPr id="31" name="Group 64"/>
                <p:cNvGrpSpPr>
                  <a:grpSpLocks/>
                </p:cNvGrpSpPr>
                <p:nvPr/>
              </p:nvGrpSpPr>
              <p:grpSpPr bwMode="auto">
                <a:xfrm>
                  <a:off x="1381" y="1797"/>
                  <a:ext cx="340" cy="328"/>
                  <a:chOff x="1381" y="1797"/>
                  <a:chExt cx="340" cy="328"/>
                </a:xfrm>
              </p:grpSpPr>
              <p:sp>
                <p:nvSpPr>
                  <p:cNvPr id="33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1381" y="179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1434" y="185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5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1504" y="192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Rectangle 68"/>
                  <p:cNvSpPr>
                    <a:spLocks noChangeArrowheads="1"/>
                  </p:cNvSpPr>
                  <p:nvPr/>
                </p:nvSpPr>
                <p:spPr bwMode="auto">
                  <a:xfrm>
                    <a:off x="1578" y="198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" name="AutoShape 69"/>
                <p:cNvSpPr>
                  <a:spLocks noChangeArrowheads="1"/>
                </p:cNvSpPr>
                <p:nvPr/>
              </p:nvSpPr>
              <p:spPr bwMode="auto">
                <a:xfrm>
                  <a:off x="1336" y="175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70"/>
              <p:cNvGrpSpPr>
                <a:grpSpLocks/>
              </p:cNvGrpSpPr>
              <p:nvPr/>
            </p:nvGrpSpPr>
            <p:grpSpPr bwMode="auto">
              <a:xfrm>
                <a:off x="1808" y="1751"/>
                <a:ext cx="431" cy="431"/>
                <a:chOff x="1808" y="1751"/>
                <a:chExt cx="431" cy="431"/>
              </a:xfrm>
            </p:grpSpPr>
            <p:grpSp>
              <p:nvGrpSpPr>
                <p:cNvPr id="25" name="Group 71"/>
                <p:cNvGrpSpPr>
                  <a:grpSpLocks/>
                </p:cNvGrpSpPr>
                <p:nvPr/>
              </p:nvGrpSpPr>
              <p:grpSpPr bwMode="auto">
                <a:xfrm>
                  <a:off x="1852" y="1797"/>
                  <a:ext cx="340" cy="328"/>
                  <a:chOff x="1852" y="1797"/>
                  <a:chExt cx="340" cy="328"/>
                </a:xfrm>
              </p:grpSpPr>
              <p:sp>
                <p:nvSpPr>
                  <p:cNvPr id="27" name="Rectangle 72"/>
                  <p:cNvSpPr>
                    <a:spLocks noChangeArrowheads="1"/>
                  </p:cNvSpPr>
                  <p:nvPr/>
                </p:nvSpPr>
                <p:spPr bwMode="auto">
                  <a:xfrm>
                    <a:off x="1852" y="179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8" name="Rectangle 73"/>
                  <p:cNvSpPr>
                    <a:spLocks noChangeArrowheads="1"/>
                  </p:cNvSpPr>
                  <p:nvPr/>
                </p:nvSpPr>
                <p:spPr bwMode="auto">
                  <a:xfrm>
                    <a:off x="1906" y="185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9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1976" y="192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2050" y="198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" name="AutoShape 76"/>
                <p:cNvSpPr>
                  <a:spLocks noChangeArrowheads="1"/>
                </p:cNvSpPr>
                <p:nvPr/>
              </p:nvSpPr>
              <p:spPr bwMode="auto">
                <a:xfrm>
                  <a:off x="1808" y="175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77"/>
              <p:cNvGrpSpPr>
                <a:grpSpLocks/>
              </p:cNvGrpSpPr>
              <p:nvPr/>
            </p:nvGrpSpPr>
            <p:grpSpPr bwMode="auto">
              <a:xfrm>
                <a:off x="1339" y="2221"/>
                <a:ext cx="431" cy="431"/>
                <a:chOff x="1339" y="2221"/>
                <a:chExt cx="431" cy="431"/>
              </a:xfrm>
            </p:grpSpPr>
            <p:grpSp>
              <p:nvGrpSpPr>
                <p:cNvPr id="19" name="Group 78"/>
                <p:cNvGrpSpPr>
                  <a:grpSpLocks/>
                </p:cNvGrpSpPr>
                <p:nvPr/>
              </p:nvGrpSpPr>
              <p:grpSpPr bwMode="auto">
                <a:xfrm>
                  <a:off x="1384" y="2267"/>
                  <a:ext cx="340" cy="328"/>
                  <a:chOff x="1384" y="2267"/>
                  <a:chExt cx="340" cy="328"/>
                </a:xfrm>
              </p:grpSpPr>
              <p:sp>
                <p:nvSpPr>
                  <p:cNvPr id="21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1384" y="226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2" name="Rectangle 80"/>
                  <p:cNvSpPr>
                    <a:spLocks noChangeArrowheads="1"/>
                  </p:cNvSpPr>
                  <p:nvPr/>
                </p:nvSpPr>
                <p:spPr bwMode="auto">
                  <a:xfrm>
                    <a:off x="1437" y="232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3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1507" y="239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245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0" name="AutoShape 83"/>
                <p:cNvSpPr>
                  <a:spLocks noChangeArrowheads="1"/>
                </p:cNvSpPr>
                <p:nvPr/>
              </p:nvSpPr>
              <p:spPr bwMode="auto">
                <a:xfrm>
                  <a:off x="1339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84"/>
              <p:cNvGrpSpPr>
                <a:grpSpLocks/>
              </p:cNvGrpSpPr>
              <p:nvPr/>
            </p:nvGrpSpPr>
            <p:grpSpPr bwMode="auto">
              <a:xfrm>
                <a:off x="1811" y="2221"/>
                <a:ext cx="431" cy="431"/>
                <a:chOff x="1811" y="2221"/>
                <a:chExt cx="431" cy="431"/>
              </a:xfrm>
            </p:grpSpPr>
            <p:grpSp>
              <p:nvGrpSpPr>
                <p:cNvPr id="13" name="Group 85"/>
                <p:cNvGrpSpPr>
                  <a:grpSpLocks/>
                </p:cNvGrpSpPr>
                <p:nvPr/>
              </p:nvGrpSpPr>
              <p:grpSpPr bwMode="auto">
                <a:xfrm>
                  <a:off x="1856" y="2267"/>
                  <a:ext cx="340" cy="328"/>
                  <a:chOff x="1856" y="2267"/>
                  <a:chExt cx="340" cy="328"/>
                </a:xfrm>
              </p:grpSpPr>
              <p:sp>
                <p:nvSpPr>
                  <p:cNvPr id="15" name="Rectangle 86"/>
                  <p:cNvSpPr>
                    <a:spLocks noChangeArrowheads="1"/>
                  </p:cNvSpPr>
                  <p:nvPr/>
                </p:nvSpPr>
                <p:spPr bwMode="auto">
                  <a:xfrm>
                    <a:off x="1856" y="226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1909" y="2327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Rectangle 88"/>
                  <p:cNvSpPr>
                    <a:spLocks noChangeArrowheads="1"/>
                  </p:cNvSpPr>
                  <p:nvPr/>
                </p:nvSpPr>
                <p:spPr bwMode="auto">
                  <a:xfrm>
                    <a:off x="1979" y="239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8" name="Rectangle 89"/>
                  <p:cNvSpPr>
                    <a:spLocks noChangeArrowheads="1"/>
                  </p:cNvSpPr>
                  <p:nvPr/>
                </p:nvSpPr>
                <p:spPr bwMode="auto">
                  <a:xfrm>
                    <a:off x="2053" y="2453"/>
                    <a:ext cx="144" cy="144"/>
                  </a:xfrm>
                  <a:prstGeom prst="rect">
                    <a:avLst/>
                  </a:prstGeom>
                  <a:solidFill>
                    <a:srgbClr val="99CCFF"/>
                  </a:solidFill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" name="AutoShape 90"/>
                <p:cNvSpPr>
                  <a:spLocks noChangeArrowheads="1"/>
                </p:cNvSpPr>
                <p:nvPr/>
              </p:nvSpPr>
              <p:spPr bwMode="auto">
                <a:xfrm>
                  <a:off x="1811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93" name="Group 92"/>
          <p:cNvGrpSpPr/>
          <p:nvPr/>
        </p:nvGrpSpPr>
        <p:grpSpPr>
          <a:xfrm>
            <a:off x="392881" y="1688528"/>
            <a:ext cx="3327125" cy="633280"/>
            <a:chOff x="392881" y="1080369"/>
            <a:chExt cx="3327125" cy="633280"/>
          </a:xfrm>
        </p:grpSpPr>
        <p:grpSp>
          <p:nvGrpSpPr>
            <p:cNvPr id="94" name="Group 92"/>
            <p:cNvGrpSpPr>
              <a:grpSpLocks/>
            </p:cNvGrpSpPr>
            <p:nvPr/>
          </p:nvGrpSpPr>
          <p:grpSpPr bwMode="auto">
            <a:xfrm>
              <a:off x="392881" y="1081468"/>
              <a:ext cx="728821" cy="632181"/>
              <a:chOff x="394" y="227"/>
              <a:chExt cx="575" cy="575"/>
            </a:xfrm>
          </p:grpSpPr>
          <p:sp>
            <p:nvSpPr>
              <p:cNvPr id="147" name="Rectangle 93"/>
              <p:cNvSpPr>
                <a:spLocks noChangeArrowheads="1"/>
              </p:cNvSpPr>
              <p:nvPr/>
            </p:nvSpPr>
            <p:spPr bwMode="auto">
              <a:xfrm>
                <a:off x="394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Rectangle 94"/>
              <p:cNvSpPr>
                <a:spLocks noChangeArrowheads="1"/>
              </p:cNvSpPr>
              <p:nvPr/>
            </p:nvSpPr>
            <p:spPr bwMode="auto">
              <a:xfrm>
                <a:off x="538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Rectangle 95"/>
              <p:cNvSpPr>
                <a:spLocks noChangeArrowheads="1"/>
              </p:cNvSpPr>
              <p:nvPr/>
            </p:nvSpPr>
            <p:spPr bwMode="auto">
              <a:xfrm>
                <a:off x="682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96"/>
              <p:cNvSpPr>
                <a:spLocks noChangeArrowheads="1"/>
              </p:cNvSpPr>
              <p:nvPr/>
            </p:nvSpPr>
            <p:spPr bwMode="auto">
              <a:xfrm>
                <a:off x="826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97"/>
              <p:cNvSpPr>
                <a:spLocks noChangeArrowheads="1"/>
              </p:cNvSpPr>
              <p:nvPr/>
            </p:nvSpPr>
            <p:spPr bwMode="auto">
              <a:xfrm>
                <a:off x="394" y="22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Rectangle 98"/>
              <p:cNvSpPr>
                <a:spLocks noChangeArrowheads="1"/>
              </p:cNvSpPr>
              <p:nvPr/>
            </p:nvSpPr>
            <p:spPr bwMode="auto">
              <a:xfrm>
                <a:off x="538" y="22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Rectangle 99"/>
              <p:cNvSpPr>
                <a:spLocks noChangeArrowheads="1"/>
              </p:cNvSpPr>
              <p:nvPr/>
            </p:nvSpPr>
            <p:spPr bwMode="auto">
              <a:xfrm>
                <a:off x="682" y="22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Rectangle 100"/>
              <p:cNvSpPr>
                <a:spLocks noChangeArrowheads="1"/>
              </p:cNvSpPr>
              <p:nvPr/>
            </p:nvSpPr>
            <p:spPr bwMode="auto">
              <a:xfrm>
                <a:off x="826" y="22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Rectangle 101"/>
              <p:cNvSpPr>
                <a:spLocks noChangeArrowheads="1"/>
              </p:cNvSpPr>
              <p:nvPr/>
            </p:nvSpPr>
            <p:spPr bwMode="auto">
              <a:xfrm>
                <a:off x="394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Rectangle 102"/>
              <p:cNvSpPr>
                <a:spLocks noChangeArrowheads="1"/>
              </p:cNvSpPr>
              <p:nvPr/>
            </p:nvSpPr>
            <p:spPr bwMode="auto">
              <a:xfrm>
                <a:off x="538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7" name="Rectangle 103"/>
              <p:cNvSpPr>
                <a:spLocks noChangeArrowheads="1"/>
              </p:cNvSpPr>
              <p:nvPr/>
            </p:nvSpPr>
            <p:spPr bwMode="auto">
              <a:xfrm>
                <a:off x="682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8" name="Rectangle 104"/>
              <p:cNvSpPr>
                <a:spLocks noChangeArrowheads="1"/>
              </p:cNvSpPr>
              <p:nvPr/>
            </p:nvSpPr>
            <p:spPr bwMode="auto">
              <a:xfrm>
                <a:off x="826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Rectangle 105"/>
              <p:cNvSpPr>
                <a:spLocks noChangeArrowheads="1"/>
              </p:cNvSpPr>
              <p:nvPr/>
            </p:nvSpPr>
            <p:spPr bwMode="auto">
              <a:xfrm>
                <a:off x="394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Rectangle 106"/>
              <p:cNvSpPr>
                <a:spLocks noChangeArrowheads="1"/>
              </p:cNvSpPr>
              <p:nvPr/>
            </p:nvSpPr>
            <p:spPr bwMode="auto">
              <a:xfrm>
                <a:off x="538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1" name="Rectangle 107"/>
              <p:cNvSpPr>
                <a:spLocks noChangeArrowheads="1"/>
              </p:cNvSpPr>
              <p:nvPr/>
            </p:nvSpPr>
            <p:spPr bwMode="auto">
              <a:xfrm>
                <a:off x="682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2" name="Rectangle 108"/>
              <p:cNvSpPr>
                <a:spLocks noChangeArrowheads="1"/>
              </p:cNvSpPr>
              <p:nvPr/>
            </p:nvSpPr>
            <p:spPr bwMode="auto">
              <a:xfrm>
                <a:off x="826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" name="Rectangle 109"/>
              <p:cNvSpPr>
                <a:spLocks noChangeArrowheads="1"/>
              </p:cNvSpPr>
              <p:nvPr/>
            </p:nvSpPr>
            <p:spPr bwMode="auto">
              <a:xfrm>
                <a:off x="394" y="515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" name="Rectangle 110"/>
              <p:cNvSpPr>
                <a:spLocks noChangeArrowheads="1"/>
              </p:cNvSpPr>
              <p:nvPr/>
            </p:nvSpPr>
            <p:spPr bwMode="auto">
              <a:xfrm>
                <a:off x="538" y="515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Rectangle 111"/>
              <p:cNvSpPr>
                <a:spLocks noChangeArrowheads="1"/>
              </p:cNvSpPr>
              <p:nvPr/>
            </p:nvSpPr>
            <p:spPr bwMode="auto">
              <a:xfrm>
                <a:off x="682" y="515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6" name="Rectangle 112"/>
              <p:cNvSpPr>
                <a:spLocks noChangeArrowheads="1"/>
              </p:cNvSpPr>
              <p:nvPr/>
            </p:nvSpPr>
            <p:spPr bwMode="auto">
              <a:xfrm>
                <a:off x="826" y="515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Rectangle 113"/>
              <p:cNvSpPr>
                <a:spLocks noChangeArrowheads="1"/>
              </p:cNvSpPr>
              <p:nvPr/>
            </p:nvSpPr>
            <p:spPr bwMode="auto">
              <a:xfrm>
                <a:off x="394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8" name="Rectangle 114"/>
              <p:cNvSpPr>
                <a:spLocks noChangeArrowheads="1"/>
              </p:cNvSpPr>
              <p:nvPr/>
            </p:nvSpPr>
            <p:spPr bwMode="auto">
              <a:xfrm>
                <a:off x="538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9" name="Rectangle 115"/>
              <p:cNvSpPr>
                <a:spLocks noChangeArrowheads="1"/>
              </p:cNvSpPr>
              <p:nvPr/>
            </p:nvSpPr>
            <p:spPr bwMode="auto">
              <a:xfrm>
                <a:off x="682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0" name="Rectangle 116"/>
              <p:cNvSpPr>
                <a:spLocks noChangeArrowheads="1"/>
              </p:cNvSpPr>
              <p:nvPr/>
            </p:nvSpPr>
            <p:spPr bwMode="auto">
              <a:xfrm>
                <a:off x="826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5" name="Group 117"/>
            <p:cNvGrpSpPr>
              <a:grpSpLocks/>
            </p:cNvGrpSpPr>
            <p:nvPr/>
          </p:nvGrpSpPr>
          <p:grpSpPr bwMode="auto">
            <a:xfrm>
              <a:off x="1642550" y="1080369"/>
              <a:ext cx="728821" cy="632181"/>
              <a:chOff x="1490" y="226"/>
              <a:chExt cx="575" cy="575"/>
            </a:xfrm>
          </p:grpSpPr>
          <p:sp>
            <p:nvSpPr>
              <p:cNvPr id="123" name="Rectangle 118"/>
              <p:cNvSpPr>
                <a:spLocks noChangeArrowheads="1"/>
              </p:cNvSpPr>
              <p:nvPr/>
            </p:nvSpPr>
            <p:spPr bwMode="auto">
              <a:xfrm>
                <a:off x="1490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119"/>
              <p:cNvSpPr>
                <a:spLocks noChangeArrowheads="1"/>
              </p:cNvSpPr>
              <p:nvPr/>
            </p:nvSpPr>
            <p:spPr bwMode="auto">
              <a:xfrm>
                <a:off x="1634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120"/>
              <p:cNvSpPr>
                <a:spLocks noChangeArrowheads="1"/>
              </p:cNvSpPr>
              <p:nvPr/>
            </p:nvSpPr>
            <p:spPr bwMode="auto">
              <a:xfrm>
                <a:off x="1778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Rectangle 121"/>
              <p:cNvSpPr>
                <a:spLocks noChangeArrowheads="1"/>
              </p:cNvSpPr>
              <p:nvPr/>
            </p:nvSpPr>
            <p:spPr bwMode="auto">
              <a:xfrm>
                <a:off x="1922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Rectangle 122"/>
              <p:cNvSpPr>
                <a:spLocks noChangeArrowheads="1"/>
              </p:cNvSpPr>
              <p:nvPr/>
            </p:nvSpPr>
            <p:spPr bwMode="auto">
              <a:xfrm>
                <a:off x="1490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123"/>
              <p:cNvSpPr>
                <a:spLocks noChangeArrowheads="1"/>
              </p:cNvSpPr>
              <p:nvPr/>
            </p:nvSpPr>
            <p:spPr bwMode="auto">
              <a:xfrm>
                <a:off x="1634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9" name="Rectangle 124"/>
              <p:cNvSpPr>
                <a:spLocks noChangeArrowheads="1"/>
              </p:cNvSpPr>
              <p:nvPr/>
            </p:nvSpPr>
            <p:spPr bwMode="auto">
              <a:xfrm>
                <a:off x="1778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125"/>
              <p:cNvSpPr>
                <a:spLocks noChangeArrowheads="1"/>
              </p:cNvSpPr>
              <p:nvPr/>
            </p:nvSpPr>
            <p:spPr bwMode="auto">
              <a:xfrm>
                <a:off x="1922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126"/>
              <p:cNvSpPr>
                <a:spLocks noChangeArrowheads="1"/>
              </p:cNvSpPr>
              <p:nvPr/>
            </p:nvSpPr>
            <p:spPr bwMode="auto">
              <a:xfrm>
                <a:off x="1490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Rectangle 127"/>
              <p:cNvSpPr>
                <a:spLocks noChangeArrowheads="1"/>
              </p:cNvSpPr>
              <p:nvPr/>
            </p:nvSpPr>
            <p:spPr bwMode="auto">
              <a:xfrm>
                <a:off x="1634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Rectangle 128"/>
              <p:cNvSpPr>
                <a:spLocks noChangeArrowheads="1"/>
              </p:cNvSpPr>
              <p:nvPr/>
            </p:nvSpPr>
            <p:spPr bwMode="auto">
              <a:xfrm>
                <a:off x="1778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Rectangle 129"/>
              <p:cNvSpPr>
                <a:spLocks noChangeArrowheads="1"/>
              </p:cNvSpPr>
              <p:nvPr/>
            </p:nvSpPr>
            <p:spPr bwMode="auto">
              <a:xfrm>
                <a:off x="1922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Rectangle 130"/>
              <p:cNvSpPr>
                <a:spLocks noChangeArrowheads="1"/>
              </p:cNvSpPr>
              <p:nvPr/>
            </p:nvSpPr>
            <p:spPr bwMode="auto">
              <a:xfrm>
                <a:off x="1490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Rectangle 131"/>
              <p:cNvSpPr>
                <a:spLocks noChangeArrowheads="1"/>
              </p:cNvSpPr>
              <p:nvPr/>
            </p:nvSpPr>
            <p:spPr bwMode="auto">
              <a:xfrm>
                <a:off x="1634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Rectangle 132"/>
              <p:cNvSpPr>
                <a:spLocks noChangeArrowheads="1"/>
              </p:cNvSpPr>
              <p:nvPr/>
            </p:nvSpPr>
            <p:spPr bwMode="auto">
              <a:xfrm>
                <a:off x="1778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Rectangle 133"/>
              <p:cNvSpPr>
                <a:spLocks noChangeArrowheads="1"/>
              </p:cNvSpPr>
              <p:nvPr/>
            </p:nvSpPr>
            <p:spPr bwMode="auto">
              <a:xfrm>
                <a:off x="1922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Rectangle 134"/>
              <p:cNvSpPr>
                <a:spLocks noChangeArrowheads="1"/>
              </p:cNvSpPr>
              <p:nvPr/>
            </p:nvSpPr>
            <p:spPr bwMode="auto">
              <a:xfrm>
                <a:off x="1490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Rectangle 135"/>
              <p:cNvSpPr>
                <a:spLocks noChangeArrowheads="1"/>
              </p:cNvSpPr>
              <p:nvPr/>
            </p:nvSpPr>
            <p:spPr bwMode="auto">
              <a:xfrm>
                <a:off x="1634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Rectangle 136"/>
              <p:cNvSpPr>
                <a:spLocks noChangeArrowheads="1"/>
              </p:cNvSpPr>
              <p:nvPr/>
            </p:nvSpPr>
            <p:spPr bwMode="auto">
              <a:xfrm>
                <a:off x="1778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137"/>
              <p:cNvSpPr>
                <a:spLocks noChangeArrowheads="1"/>
              </p:cNvSpPr>
              <p:nvPr/>
            </p:nvSpPr>
            <p:spPr bwMode="auto">
              <a:xfrm>
                <a:off x="1922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Rectangle 138"/>
              <p:cNvSpPr>
                <a:spLocks noChangeArrowheads="1"/>
              </p:cNvSpPr>
              <p:nvPr/>
            </p:nvSpPr>
            <p:spPr bwMode="auto">
              <a:xfrm>
                <a:off x="1490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Rectangle 139"/>
              <p:cNvSpPr>
                <a:spLocks noChangeArrowheads="1"/>
              </p:cNvSpPr>
              <p:nvPr/>
            </p:nvSpPr>
            <p:spPr bwMode="auto">
              <a:xfrm>
                <a:off x="1634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Rectangle 140"/>
              <p:cNvSpPr>
                <a:spLocks noChangeArrowheads="1"/>
              </p:cNvSpPr>
              <p:nvPr/>
            </p:nvSpPr>
            <p:spPr bwMode="auto">
              <a:xfrm>
                <a:off x="1778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Rectangle 141"/>
              <p:cNvSpPr>
                <a:spLocks noChangeArrowheads="1"/>
              </p:cNvSpPr>
              <p:nvPr/>
            </p:nvSpPr>
            <p:spPr bwMode="auto">
              <a:xfrm>
                <a:off x="1922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6" name="Group 142"/>
            <p:cNvGrpSpPr>
              <a:grpSpLocks/>
            </p:cNvGrpSpPr>
            <p:nvPr/>
          </p:nvGrpSpPr>
          <p:grpSpPr bwMode="auto">
            <a:xfrm>
              <a:off x="2991185" y="1080369"/>
              <a:ext cx="728821" cy="632181"/>
              <a:chOff x="2554" y="226"/>
              <a:chExt cx="575" cy="575"/>
            </a:xfrm>
          </p:grpSpPr>
          <p:sp>
            <p:nvSpPr>
              <p:cNvPr id="99" name="Rectangle 143"/>
              <p:cNvSpPr>
                <a:spLocks noChangeArrowheads="1"/>
              </p:cNvSpPr>
              <p:nvPr/>
            </p:nvSpPr>
            <p:spPr bwMode="auto">
              <a:xfrm>
                <a:off x="2554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Rectangle 144"/>
              <p:cNvSpPr>
                <a:spLocks noChangeArrowheads="1"/>
              </p:cNvSpPr>
              <p:nvPr/>
            </p:nvSpPr>
            <p:spPr bwMode="auto">
              <a:xfrm>
                <a:off x="2698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Rectangle 145"/>
              <p:cNvSpPr>
                <a:spLocks noChangeArrowheads="1"/>
              </p:cNvSpPr>
              <p:nvPr/>
            </p:nvSpPr>
            <p:spPr bwMode="auto">
              <a:xfrm>
                <a:off x="2842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Rectangle 146"/>
              <p:cNvSpPr>
                <a:spLocks noChangeArrowheads="1"/>
              </p:cNvSpPr>
              <p:nvPr/>
            </p:nvSpPr>
            <p:spPr bwMode="auto">
              <a:xfrm>
                <a:off x="2986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Rectangle 147"/>
              <p:cNvSpPr>
                <a:spLocks noChangeArrowheads="1"/>
              </p:cNvSpPr>
              <p:nvPr/>
            </p:nvSpPr>
            <p:spPr bwMode="auto">
              <a:xfrm>
                <a:off x="2554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Rectangle 148"/>
              <p:cNvSpPr>
                <a:spLocks noChangeArrowheads="1"/>
              </p:cNvSpPr>
              <p:nvPr/>
            </p:nvSpPr>
            <p:spPr bwMode="auto">
              <a:xfrm>
                <a:off x="2698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Rectangle 149"/>
              <p:cNvSpPr>
                <a:spLocks noChangeArrowheads="1"/>
              </p:cNvSpPr>
              <p:nvPr/>
            </p:nvSpPr>
            <p:spPr bwMode="auto">
              <a:xfrm>
                <a:off x="2842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Rectangle 150"/>
              <p:cNvSpPr>
                <a:spLocks noChangeArrowheads="1"/>
              </p:cNvSpPr>
              <p:nvPr/>
            </p:nvSpPr>
            <p:spPr bwMode="auto">
              <a:xfrm>
                <a:off x="2986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Rectangle 151"/>
              <p:cNvSpPr>
                <a:spLocks noChangeArrowheads="1"/>
              </p:cNvSpPr>
              <p:nvPr/>
            </p:nvSpPr>
            <p:spPr bwMode="auto">
              <a:xfrm>
                <a:off x="2554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Rectangle 152"/>
              <p:cNvSpPr>
                <a:spLocks noChangeArrowheads="1"/>
              </p:cNvSpPr>
              <p:nvPr/>
            </p:nvSpPr>
            <p:spPr bwMode="auto">
              <a:xfrm>
                <a:off x="2698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Rectangle 153"/>
              <p:cNvSpPr>
                <a:spLocks noChangeArrowheads="1"/>
              </p:cNvSpPr>
              <p:nvPr/>
            </p:nvSpPr>
            <p:spPr bwMode="auto">
              <a:xfrm>
                <a:off x="2842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154"/>
              <p:cNvSpPr>
                <a:spLocks noChangeArrowheads="1"/>
              </p:cNvSpPr>
              <p:nvPr/>
            </p:nvSpPr>
            <p:spPr bwMode="auto">
              <a:xfrm>
                <a:off x="2986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155"/>
              <p:cNvSpPr>
                <a:spLocks noChangeArrowheads="1"/>
              </p:cNvSpPr>
              <p:nvPr/>
            </p:nvSpPr>
            <p:spPr bwMode="auto">
              <a:xfrm>
                <a:off x="2554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Rectangle 156"/>
              <p:cNvSpPr>
                <a:spLocks noChangeArrowheads="1"/>
              </p:cNvSpPr>
              <p:nvPr/>
            </p:nvSpPr>
            <p:spPr bwMode="auto">
              <a:xfrm>
                <a:off x="2698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Rectangle 157"/>
              <p:cNvSpPr>
                <a:spLocks noChangeArrowheads="1"/>
              </p:cNvSpPr>
              <p:nvPr/>
            </p:nvSpPr>
            <p:spPr bwMode="auto">
              <a:xfrm>
                <a:off x="2842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Rectangle 158"/>
              <p:cNvSpPr>
                <a:spLocks noChangeArrowheads="1"/>
              </p:cNvSpPr>
              <p:nvPr/>
            </p:nvSpPr>
            <p:spPr bwMode="auto">
              <a:xfrm>
                <a:off x="2986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Rectangle 159"/>
              <p:cNvSpPr>
                <a:spLocks noChangeArrowheads="1"/>
              </p:cNvSpPr>
              <p:nvPr/>
            </p:nvSpPr>
            <p:spPr bwMode="auto">
              <a:xfrm>
                <a:off x="2554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Rectangle 160"/>
              <p:cNvSpPr>
                <a:spLocks noChangeArrowheads="1"/>
              </p:cNvSpPr>
              <p:nvPr/>
            </p:nvSpPr>
            <p:spPr bwMode="auto">
              <a:xfrm>
                <a:off x="2698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Rectangle 161"/>
              <p:cNvSpPr>
                <a:spLocks noChangeArrowheads="1"/>
              </p:cNvSpPr>
              <p:nvPr/>
            </p:nvSpPr>
            <p:spPr bwMode="auto">
              <a:xfrm>
                <a:off x="2842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Rectangle 162"/>
              <p:cNvSpPr>
                <a:spLocks noChangeArrowheads="1"/>
              </p:cNvSpPr>
              <p:nvPr/>
            </p:nvSpPr>
            <p:spPr bwMode="auto">
              <a:xfrm>
                <a:off x="2986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Rectangle 163"/>
              <p:cNvSpPr>
                <a:spLocks noChangeArrowheads="1"/>
              </p:cNvSpPr>
              <p:nvPr/>
            </p:nvSpPr>
            <p:spPr bwMode="auto">
              <a:xfrm>
                <a:off x="2554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Rectangle 164"/>
              <p:cNvSpPr>
                <a:spLocks noChangeArrowheads="1"/>
              </p:cNvSpPr>
              <p:nvPr/>
            </p:nvSpPr>
            <p:spPr bwMode="auto">
              <a:xfrm>
                <a:off x="2698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1" name="Rectangle 165"/>
              <p:cNvSpPr>
                <a:spLocks noChangeArrowheads="1"/>
              </p:cNvSpPr>
              <p:nvPr/>
            </p:nvSpPr>
            <p:spPr bwMode="auto">
              <a:xfrm>
                <a:off x="2842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Rectangle 166"/>
              <p:cNvSpPr>
                <a:spLocks noChangeArrowheads="1"/>
              </p:cNvSpPr>
              <p:nvPr/>
            </p:nvSpPr>
            <p:spPr bwMode="auto">
              <a:xfrm>
                <a:off x="2986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" name="Text Box 167"/>
            <p:cNvSpPr txBox="1">
              <a:spLocks noChangeArrowheads="1"/>
            </p:cNvSpPr>
            <p:nvPr/>
          </p:nvSpPr>
          <p:spPr bwMode="auto">
            <a:xfrm>
              <a:off x="2583046" y="1316750"/>
              <a:ext cx="196465" cy="239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*</a:t>
              </a:r>
            </a:p>
          </p:txBody>
        </p:sp>
        <p:sp>
          <p:nvSpPr>
            <p:cNvPr id="98" name="Text Box 168"/>
            <p:cNvSpPr txBox="1">
              <a:spLocks noChangeArrowheads="1"/>
            </p:cNvSpPr>
            <p:nvPr/>
          </p:nvSpPr>
          <p:spPr bwMode="auto">
            <a:xfrm>
              <a:off x="1219200" y="1282667"/>
              <a:ext cx="196465" cy="418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=</a:t>
              </a:r>
            </a:p>
          </p:txBody>
        </p:sp>
      </p:grpSp>
      <p:sp>
        <p:nvSpPr>
          <p:cNvPr id="171" name="AutoShape 169"/>
          <p:cNvSpPr>
            <a:spLocks noChangeArrowheads="1"/>
          </p:cNvSpPr>
          <p:nvPr/>
        </p:nvSpPr>
        <p:spPr bwMode="auto">
          <a:xfrm>
            <a:off x="1800961" y="2626068"/>
            <a:ext cx="547566" cy="868562"/>
          </a:xfrm>
          <a:prstGeom prst="downArrow">
            <a:avLst>
              <a:gd name="adj1" fmla="val 50000"/>
              <a:gd name="adj2" fmla="val 45718"/>
            </a:avLst>
          </a:prstGeom>
          <a:solidFill>
            <a:srgbClr val="579D1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2" name="AutoShape 170"/>
          <p:cNvSpPr>
            <a:spLocks noChangeArrowheads="1"/>
          </p:cNvSpPr>
          <p:nvPr/>
        </p:nvSpPr>
        <p:spPr bwMode="auto">
          <a:xfrm>
            <a:off x="1219200" y="2829128"/>
            <a:ext cx="1825221" cy="474960"/>
          </a:xfrm>
          <a:prstGeom prst="irregularSeal2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3620" rIns="81639" bIns="40820" anchor="ctr"/>
          <a:lstStyle/>
          <a:p>
            <a:pPr algn="ctr">
              <a:tabLst>
                <a:tab pos="656650" algn="l"/>
                <a:tab pos="1313299" algn="l"/>
                <a:tab pos="1969949" algn="l"/>
              </a:tabLst>
            </a:pPr>
            <a:r>
              <a:rPr lang="en-US" sz="1500">
                <a:solidFill>
                  <a:srgbClr val="000000"/>
                </a:solidFill>
                <a:latin typeface="Times New Roman" pitchFamily="16" charset="0"/>
              </a:rPr>
              <a:t>TILING</a:t>
            </a:r>
          </a:p>
        </p:txBody>
      </p:sp>
      <p:sp>
        <p:nvSpPr>
          <p:cNvPr id="173" name="Text Box 1"/>
          <p:cNvSpPr txBox="1">
            <a:spLocks noChangeArrowheads="1"/>
          </p:cNvSpPr>
          <p:nvPr/>
        </p:nvSpPr>
        <p:spPr bwMode="auto">
          <a:xfrm>
            <a:off x="7554201" y="4337927"/>
            <a:ext cx="195518" cy="2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</a:rPr>
              <a:t>*</a:t>
            </a:r>
          </a:p>
        </p:txBody>
      </p:sp>
      <p:sp>
        <p:nvSpPr>
          <p:cNvPr id="174" name="Text Box 2"/>
          <p:cNvSpPr txBox="1">
            <a:spLocks noChangeArrowheads="1"/>
          </p:cNvSpPr>
          <p:nvPr/>
        </p:nvSpPr>
        <p:spPr bwMode="auto">
          <a:xfrm>
            <a:off x="6129082" y="4268800"/>
            <a:ext cx="195518" cy="457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</a:rPr>
              <a:t>=</a:t>
            </a:r>
          </a:p>
        </p:txBody>
      </p:sp>
      <p:sp>
        <p:nvSpPr>
          <p:cNvPr id="175" name="AutoShape 3"/>
          <p:cNvSpPr>
            <a:spLocks noChangeArrowheads="1"/>
          </p:cNvSpPr>
          <p:nvPr/>
        </p:nvSpPr>
        <p:spPr bwMode="auto">
          <a:xfrm>
            <a:off x="6551031" y="2951061"/>
            <a:ext cx="544928" cy="51869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579D1C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6" name="AutoShape 4"/>
          <p:cNvSpPr>
            <a:spLocks noChangeArrowheads="1"/>
          </p:cNvSpPr>
          <p:nvPr/>
        </p:nvSpPr>
        <p:spPr bwMode="auto">
          <a:xfrm>
            <a:off x="6489601" y="3047552"/>
            <a:ext cx="751798" cy="267750"/>
          </a:xfrm>
          <a:prstGeom prst="irregularSeal2">
            <a:avLst/>
          </a:prstGeom>
          <a:solidFill>
            <a:srgbClr val="FF950E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3620" rIns="81639" bIns="40820" anchor="ctr"/>
          <a:lstStyle/>
          <a:p>
            <a:pPr algn="ctr">
              <a:tabLst>
                <a:tab pos="656650" algn="l"/>
              </a:tabLst>
            </a:pPr>
            <a:r>
              <a:rPr lang="en-US" sz="1500">
                <a:solidFill>
                  <a:srgbClr val="000000"/>
                </a:solidFill>
                <a:latin typeface="Times New Roman" pitchFamily="16" charset="0"/>
              </a:rPr>
              <a:t>?</a:t>
            </a:r>
          </a:p>
        </p:txBody>
      </p:sp>
      <p:sp>
        <p:nvSpPr>
          <p:cNvPr id="177" name="Text Box 6"/>
          <p:cNvSpPr txBox="1">
            <a:spLocks noChangeArrowheads="1"/>
          </p:cNvSpPr>
          <p:nvPr/>
        </p:nvSpPr>
        <p:spPr bwMode="auto">
          <a:xfrm>
            <a:off x="6066803" y="2071129"/>
            <a:ext cx="195518" cy="457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</a:rPr>
              <a:t>=</a:t>
            </a:r>
          </a:p>
        </p:txBody>
      </p:sp>
      <p:pic>
        <p:nvPicPr>
          <p:cNvPr id="178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03" y="1598760"/>
            <a:ext cx="1055797" cy="10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9" name="Text Box 8"/>
          <p:cNvSpPr txBox="1">
            <a:spLocks noChangeArrowheads="1"/>
          </p:cNvSpPr>
          <p:nvPr/>
        </p:nvSpPr>
        <p:spPr bwMode="auto">
          <a:xfrm>
            <a:off x="7500682" y="2114333"/>
            <a:ext cx="195518" cy="261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</a:rPr>
              <a:t>*</a:t>
            </a:r>
          </a:p>
        </p:txBody>
      </p:sp>
      <p:pic>
        <p:nvPicPr>
          <p:cNvPr id="180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82" y="1598760"/>
            <a:ext cx="1055797" cy="10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81" name="Group 10"/>
          <p:cNvGrpSpPr>
            <a:grpSpLocks/>
          </p:cNvGrpSpPr>
          <p:nvPr/>
        </p:nvGrpSpPr>
        <p:grpSpPr bwMode="auto">
          <a:xfrm>
            <a:off x="4929239" y="3793550"/>
            <a:ext cx="1128959" cy="1081809"/>
            <a:chOff x="227" y="1751"/>
            <a:chExt cx="895" cy="901"/>
          </a:xfrm>
        </p:grpSpPr>
        <p:grpSp>
          <p:nvGrpSpPr>
            <p:cNvPr id="182" name="Group 11"/>
            <p:cNvGrpSpPr>
              <a:grpSpLocks/>
            </p:cNvGrpSpPr>
            <p:nvPr/>
          </p:nvGrpSpPr>
          <p:grpSpPr bwMode="auto">
            <a:xfrm>
              <a:off x="227" y="1751"/>
              <a:ext cx="431" cy="431"/>
              <a:chOff x="227" y="1751"/>
              <a:chExt cx="431" cy="431"/>
            </a:xfrm>
          </p:grpSpPr>
          <p:sp>
            <p:nvSpPr>
              <p:cNvPr id="264" name="Rectangle 12"/>
              <p:cNvSpPr>
                <a:spLocks noChangeArrowheads="1"/>
              </p:cNvSpPr>
              <p:nvPr/>
            </p:nvSpPr>
            <p:spPr bwMode="auto">
              <a:xfrm>
                <a:off x="271" y="179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5" name="Rectangle 13"/>
              <p:cNvSpPr>
                <a:spLocks noChangeArrowheads="1"/>
              </p:cNvSpPr>
              <p:nvPr/>
            </p:nvSpPr>
            <p:spPr bwMode="auto">
              <a:xfrm>
                <a:off x="444" y="182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" name="AutoShape 14"/>
              <p:cNvSpPr>
                <a:spLocks noChangeArrowheads="1"/>
              </p:cNvSpPr>
              <p:nvPr/>
            </p:nvSpPr>
            <p:spPr bwMode="auto">
              <a:xfrm>
                <a:off x="227" y="1751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" name="Rectangle 15"/>
              <p:cNvSpPr>
                <a:spLocks noChangeArrowheads="1"/>
              </p:cNvSpPr>
              <p:nvPr/>
            </p:nvSpPr>
            <p:spPr bwMode="auto">
              <a:xfrm>
                <a:off x="296" y="199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8" name="AutoShape 16"/>
              <p:cNvSpPr>
                <a:spLocks noChangeArrowheads="1"/>
              </p:cNvSpPr>
              <p:nvPr/>
            </p:nvSpPr>
            <p:spPr bwMode="auto">
              <a:xfrm>
                <a:off x="415" y="1942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9" name="Rectangle 17"/>
              <p:cNvSpPr>
                <a:spLocks noChangeArrowheads="1"/>
              </p:cNvSpPr>
              <p:nvPr/>
            </p:nvSpPr>
            <p:spPr bwMode="auto">
              <a:xfrm>
                <a:off x="445" y="197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0" name="Rectangle 18"/>
              <p:cNvSpPr>
                <a:spLocks noChangeArrowheads="1"/>
              </p:cNvSpPr>
              <p:nvPr/>
            </p:nvSpPr>
            <p:spPr bwMode="auto">
              <a:xfrm>
                <a:off x="449" y="208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1" name="AutoShape 19"/>
              <p:cNvSpPr>
                <a:spLocks noChangeArrowheads="1"/>
              </p:cNvSpPr>
              <p:nvPr/>
            </p:nvSpPr>
            <p:spPr bwMode="auto">
              <a:xfrm>
                <a:off x="527" y="205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2" name="Rectangle 20"/>
              <p:cNvSpPr>
                <a:spLocks noChangeArrowheads="1"/>
              </p:cNvSpPr>
              <p:nvPr/>
            </p:nvSpPr>
            <p:spPr bwMode="auto">
              <a:xfrm>
                <a:off x="543" y="207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3" name="Rectangle 21"/>
              <p:cNvSpPr>
                <a:spLocks noChangeArrowheads="1"/>
              </p:cNvSpPr>
              <p:nvPr/>
            </p:nvSpPr>
            <p:spPr bwMode="auto">
              <a:xfrm>
                <a:off x="559" y="209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4" name="Rectangle 22"/>
              <p:cNvSpPr>
                <a:spLocks noChangeArrowheads="1"/>
              </p:cNvSpPr>
              <p:nvPr/>
            </p:nvSpPr>
            <p:spPr bwMode="auto">
              <a:xfrm>
                <a:off x="549" y="198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5" name="Rectangle 23"/>
              <p:cNvSpPr>
                <a:spLocks noChangeArrowheads="1"/>
              </p:cNvSpPr>
              <p:nvPr/>
            </p:nvSpPr>
            <p:spPr bwMode="auto">
              <a:xfrm>
                <a:off x="556" y="184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" name="Rectangle 24"/>
              <p:cNvSpPr>
                <a:spLocks noChangeArrowheads="1"/>
              </p:cNvSpPr>
              <p:nvPr/>
            </p:nvSpPr>
            <p:spPr bwMode="auto">
              <a:xfrm>
                <a:off x="308" y="210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7" name="Rectangle 25"/>
              <p:cNvSpPr>
                <a:spLocks noChangeArrowheads="1"/>
              </p:cNvSpPr>
              <p:nvPr/>
            </p:nvSpPr>
            <p:spPr bwMode="auto">
              <a:xfrm>
                <a:off x="272" y="179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8" name="Rectangle 26"/>
              <p:cNvSpPr>
                <a:spLocks noChangeArrowheads="1"/>
              </p:cNvSpPr>
              <p:nvPr/>
            </p:nvSpPr>
            <p:spPr bwMode="auto">
              <a:xfrm>
                <a:off x="444" y="182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9" name="AutoShape 27"/>
              <p:cNvSpPr>
                <a:spLocks noChangeArrowheads="1"/>
              </p:cNvSpPr>
              <p:nvPr/>
            </p:nvSpPr>
            <p:spPr bwMode="auto">
              <a:xfrm>
                <a:off x="227" y="1752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0" name="Rectangle 28"/>
              <p:cNvSpPr>
                <a:spLocks noChangeArrowheads="1"/>
              </p:cNvSpPr>
              <p:nvPr/>
            </p:nvSpPr>
            <p:spPr bwMode="auto">
              <a:xfrm>
                <a:off x="296" y="199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1" name="AutoShape 29"/>
              <p:cNvSpPr>
                <a:spLocks noChangeArrowheads="1"/>
              </p:cNvSpPr>
              <p:nvPr/>
            </p:nvSpPr>
            <p:spPr bwMode="auto">
              <a:xfrm>
                <a:off x="416" y="1942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30"/>
              <p:cNvSpPr>
                <a:spLocks noChangeArrowheads="1"/>
              </p:cNvSpPr>
              <p:nvPr/>
            </p:nvSpPr>
            <p:spPr bwMode="auto">
              <a:xfrm>
                <a:off x="446" y="197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Rectangle 31"/>
              <p:cNvSpPr>
                <a:spLocks noChangeArrowheads="1"/>
              </p:cNvSpPr>
              <p:nvPr/>
            </p:nvSpPr>
            <p:spPr bwMode="auto">
              <a:xfrm>
                <a:off x="449" y="208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4" name="AutoShape 32"/>
              <p:cNvSpPr>
                <a:spLocks noChangeArrowheads="1"/>
              </p:cNvSpPr>
              <p:nvPr/>
            </p:nvSpPr>
            <p:spPr bwMode="auto">
              <a:xfrm>
                <a:off x="527" y="205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5" name="Rectangle 33"/>
              <p:cNvSpPr>
                <a:spLocks noChangeArrowheads="1"/>
              </p:cNvSpPr>
              <p:nvPr/>
            </p:nvSpPr>
            <p:spPr bwMode="auto">
              <a:xfrm>
                <a:off x="543" y="207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" name="Rectangle 34"/>
              <p:cNvSpPr>
                <a:spLocks noChangeArrowheads="1"/>
              </p:cNvSpPr>
              <p:nvPr/>
            </p:nvSpPr>
            <p:spPr bwMode="auto">
              <a:xfrm>
                <a:off x="559" y="209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" name="Rectangle 35"/>
              <p:cNvSpPr>
                <a:spLocks noChangeArrowheads="1"/>
              </p:cNvSpPr>
              <p:nvPr/>
            </p:nvSpPr>
            <p:spPr bwMode="auto">
              <a:xfrm>
                <a:off x="549" y="198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36"/>
              <p:cNvSpPr>
                <a:spLocks noChangeArrowheads="1"/>
              </p:cNvSpPr>
              <p:nvPr/>
            </p:nvSpPr>
            <p:spPr bwMode="auto">
              <a:xfrm>
                <a:off x="556" y="184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9" name="Rectangle 37"/>
              <p:cNvSpPr>
                <a:spLocks noChangeArrowheads="1"/>
              </p:cNvSpPr>
              <p:nvPr/>
            </p:nvSpPr>
            <p:spPr bwMode="auto">
              <a:xfrm>
                <a:off x="309" y="210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3" name="Group 38"/>
            <p:cNvGrpSpPr>
              <a:grpSpLocks/>
            </p:cNvGrpSpPr>
            <p:nvPr/>
          </p:nvGrpSpPr>
          <p:grpSpPr bwMode="auto">
            <a:xfrm>
              <a:off x="689" y="1755"/>
              <a:ext cx="431" cy="431"/>
              <a:chOff x="689" y="1755"/>
              <a:chExt cx="431" cy="431"/>
            </a:xfrm>
          </p:grpSpPr>
          <p:sp>
            <p:nvSpPr>
              <p:cNvPr id="238" name="Rectangle 39"/>
              <p:cNvSpPr>
                <a:spLocks noChangeArrowheads="1"/>
              </p:cNvSpPr>
              <p:nvPr/>
            </p:nvSpPr>
            <p:spPr bwMode="auto">
              <a:xfrm>
                <a:off x="734" y="180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9" name="Rectangle 40"/>
              <p:cNvSpPr>
                <a:spLocks noChangeArrowheads="1"/>
              </p:cNvSpPr>
              <p:nvPr/>
            </p:nvSpPr>
            <p:spPr bwMode="auto">
              <a:xfrm>
                <a:off x="906" y="1828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0" name="AutoShape 41"/>
              <p:cNvSpPr>
                <a:spLocks noChangeArrowheads="1"/>
              </p:cNvSpPr>
              <p:nvPr/>
            </p:nvSpPr>
            <p:spPr bwMode="auto">
              <a:xfrm>
                <a:off x="689" y="1755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1" name="Rectangle 42"/>
              <p:cNvSpPr>
                <a:spLocks noChangeArrowheads="1"/>
              </p:cNvSpPr>
              <p:nvPr/>
            </p:nvSpPr>
            <p:spPr bwMode="auto">
              <a:xfrm>
                <a:off x="758" y="199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2" name="AutoShape 43"/>
              <p:cNvSpPr>
                <a:spLocks noChangeArrowheads="1"/>
              </p:cNvSpPr>
              <p:nvPr/>
            </p:nvSpPr>
            <p:spPr bwMode="auto">
              <a:xfrm>
                <a:off x="878" y="1945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3" name="Rectangle 44"/>
              <p:cNvSpPr>
                <a:spLocks noChangeArrowheads="1"/>
              </p:cNvSpPr>
              <p:nvPr/>
            </p:nvSpPr>
            <p:spPr bwMode="auto">
              <a:xfrm>
                <a:off x="908" y="197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4" name="Rectangle 45"/>
              <p:cNvSpPr>
                <a:spLocks noChangeArrowheads="1"/>
              </p:cNvSpPr>
              <p:nvPr/>
            </p:nvSpPr>
            <p:spPr bwMode="auto">
              <a:xfrm>
                <a:off x="911" y="208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" name="AutoShape 46"/>
              <p:cNvSpPr>
                <a:spLocks noChangeArrowheads="1"/>
              </p:cNvSpPr>
              <p:nvPr/>
            </p:nvSpPr>
            <p:spPr bwMode="auto">
              <a:xfrm>
                <a:off x="990" y="2061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" name="Rectangle 47"/>
              <p:cNvSpPr>
                <a:spLocks noChangeArrowheads="1"/>
              </p:cNvSpPr>
              <p:nvPr/>
            </p:nvSpPr>
            <p:spPr bwMode="auto">
              <a:xfrm>
                <a:off x="1006" y="207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" name="Rectangle 48"/>
              <p:cNvSpPr>
                <a:spLocks noChangeArrowheads="1"/>
              </p:cNvSpPr>
              <p:nvPr/>
            </p:nvSpPr>
            <p:spPr bwMode="auto">
              <a:xfrm>
                <a:off x="1022" y="209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8" name="Rectangle 49"/>
              <p:cNvSpPr>
                <a:spLocks noChangeArrowheads="1"/>
              </p:cNvSpPr>
              <p:nvPr/>
            </p:nvSpPr>
            <p:spPr bwMode="auto">
              <a:xfrm>
                <a:off x="1011" y="198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9" name="Rectangle 50"/>
              <p:cNvSpPr>
                <a:spLocks noChangeArrowheads="1"/>
              </p:cNvSpPr>
              <p:nvPr/>
            </p:nvSpPr>
            <p:spPr bwMode="auto">
              <a:xfrm>
                <a:off x="1018" y="184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0" name="Rectangle 51"/>
              <p:cNvSpPr>
                <a:spLocks noChangeArrowheads="1"/>
              </p:cNvSpPr>
              <p:nvPr/>
            </p:nvSpPr>
            <p:spPr bwMode="auto">
              <a:xfrm>
                <a:off x="771" y="2105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1" name="Rectangle 52"/>
              <p:cNvSpPr>
                <a:spLocks noChangeArrowheads="1"/>
              </p:cNvSpPr>
              <p:nvPr/>
            </p:nvSpPr>
            <p:spPr bwMode="auto">
              <a:xfrm>
                <a:off x="734" y="1802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2" name="Rectangle 53"/>
              <p:cNvSpPr>
                <a:spLocks noChangeArrowheads="1"/>
              </p:cNvSpPr>
              <p:nvPr/>
            </p:nvSpPr>
            <p:spPr bwMode="auto">
              <a:xfrm>
                <a:off x="906" y="1828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3" name="AutoShape 54"/>
              <p:cNvSpPr>
                <a:spLocks noChangeArrowheads="1"/>
              </p:cNvSpPr>
              <p:nvPr/>
            </p:nvSpPr>
            <p:spPr bwMode="auto">
              <a:xfrm>
                <a:off x="689" y="1755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4" name="Rectangle 55"/>
              <p:cNvSpPr>
                <a:spLocks noChangeArrowheads="1"/>
              </p:cNvSpPr>
              <p:nvPr/>
            </p:nvSpPr>
            <p:spPr bwMode="auto">
              <a:xfrm>
                <a:off x="759" y="1995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5" name="AutoShape 56"/>
              <p:cNvSpPr>
                <a:spLocks noChangeArrowheads="1"/>
              </p:cNvSpPr>
              <p:nvPr/>
            </p:nvSpPr>
            <p:spPr bwMode="auto">
              <a:xfrm>
                <a:off x="878" y="1946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" name="Rectangle 57"/>
              <p:cNvSpPr>
                <a:spLocks noChangeArrowheads="1"/>
              </p:cNvSpPr>
              <p:nvPr/>
            </p:nvSpPr>
            <p:spPr bwMode="auto">
              <a:xfrm>
                <a:off x="908" y="197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7" name="Rectangle 58"/>
              <p:cNvSpPr>
                <a:spLocks noChangeArrowheads="1"/>
              </p:cNvSpPr>
              <p:nvPr/>
            </p:nvSpPr>
            <p:spPr bwMode="auto">
              <a:xfrm>
                <a:off x="912" y="208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8" name="AutoShape 59"/>
              <p:cNvSpPr>
                <a:spLocks noChangeArrowheads="1"/>
              </p:cNvSpPr>
              <p:nvPr/>
            </p:nvSpPr>
            <p:spPr bwMode="auto">
              <a:xfrm>
                <a:off x="990" y="2061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9" name="Rectangle 60"/>
              <p:cNvSpPr>
                <a:spLocks noChangeArrowheads="1"/>
              </p:cNvSpPr>
              <p:nvPr/>
            </p:nvSpPr>
            <p:spPr bwMode="auto">
              <a:xfrm>
                <a:off x="1006" y="208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0" name="Rectangle 61"/>
              <p:cNvSpPr>
                <a:spLocks noChangeArrowheads="1"/>
              </p:cNvSpPr>
              <p:nvPr/>
            </p:nvSpPr>
            <p:spPr bwMode="auto">
              <a:xfrm>
                <a:off x="1022" y="209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1" name="Rectangle 62"/>
              <p:cNvSpPr>
                <a:spLocks noChangeArrowheads="1"/>
              </p:cNvSpPr>
              <p:nvPr/>
            </p:nvSpPr>
            <p:spPr bwMode="auto">
              <a:xfrm>
                <a:off x="1011" y="198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2" name="Rectangle 63"/>
              <p:cNvSpPr>
                <a:spLocks noChangeArrowheads="1"/>
              </p:cNvSpPr>
              <p:nvPr/>
            </p:nvSpPr>
            <p:spPr bwMode="auto">
              <a:xfrm>
                <a:off x="1018" y="184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3" name="Rectangle 64"/>
              <p:cNvSpPr>
                <a:spLocks noChangeArrowheads="1"/>
              </p:cNvSpPr>
              <p:nvPr/>
            </p:nvSpPr>
            <p:spPr bwMode="auto">
              <a:xfrm>
                <a:off x="771" y="2105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4" name="Group 65"/>
            <p:cNvGrpSpPr>
              <a:grpSpLocks/>
            </p:cNvGrpSpPr>
            <p:nvPr/>
          </p:nvGrpSpPr>
          <p:grpSpPr bwMode="auto">
            <a:xfrm>
              <a:off x="229" y="2217"/>
              <a:ext cx="431" cy="431"/>
              <a:chOff x="229" y="2217"/>
              <a:chExt cx="431" cy="431"/>
            </a:xfrm>
          </p:grpSpPr>
          <p:sp>
            <p:nvSpPr>
              <p:cNvPr id="212" name="Rectangle 66"/>
              <p:cNvSpPr>
                <a:spLocks noChangeArrowheads="1"/>
              </p:cNvSpPr>
              <p:nvPr/>
            </p:nvSpPr>
            <p:spPr bwMode="auto">
              <a:xfrm>
                <a:off x="273" y="2263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Rectangle 67"/>
              <p:cNvSpPr>
                <a:spLocks noChangeArrowheads="1"/>
              </p:cNvSpPr>
              <p:nvPr/>
            </p:nvSpPr>
            <p:spPr bwMode="auto">
              <a:xfrm>
                <a:off x="445" y="2289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AutoShape 68"/>
              <p:cNvSpPr>
                <a:spLocks noChangeArrowheads="1"/>
              </p:cNvSpPr>
              <p:nvPr/>
            </p:nvSpPr>
            <p:spPr bwMode="auto">
              <a:xfrm>
                <a:off x="229" y="2217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Rectangle 69"/>
              <p:cNvSpPr>
                <a:spLocks noChangeArrowheads="1"/>
              </p:cNvSpPr>
              <p:nvPr/>
            </p:nvSpPr>
            <p:spPr bwMode="auto">
              <a:xfrm>
                <a:off x="298" y="2456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" name="AutoShape 70"/>
              <p:cNvSpPr>
                <a:spLocks noChangeArrowheads="1"/>
              </p:cNvSpPr>
              <p:nvPr/>
            </p:nvSpPr>
            <p:spPr bwMode="auto">
              <a:xfrm>
                <a:off x="417" y="2407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" name="Rectangle 71"/>
              <p:cNvSpPr>
                <a:spLocks noChangeArrowheads="1"/>
              </p:cNvSpPr>
              <p:nvPr/>
            </p:nvSpPr>
            <p:spPr bwMode="auto">
              <a:xfrm>
                <a:off x="447" y="2436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8" name="Rectangle 72"/>
              <p:cNvSpPr>
                <a:spLocks noChangeArrowheads="1"/>
              </p:cNvSpPr>
              <p:nvPr/>
            </p:nvSpPr>
            <p:spPr bwMode="auto">
              <a:xfrm>
                <a:off x="451" y="254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9" name="AutoShape 73"/>
              <p:cNvSpPr>
                <a:spLocks noChangeArrowheads="1"/>
              </p:cNvSpPr>
              <p:nvPr/>
            </p:nvSpPr>
            <p:spPr bwMode="auto">
              <a:xfrm>
                <a:off x="529" y="2523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0" name="Rectangle 74"/>
              <p:cNvSpPr>
                <a:spLocks noChangeArrowheads="1"/>
              </p:cNvSpPr>
              <p:nvPr/>
            </p:nvSpPr>
            <p:spPr bwMode="auto">
              <a:xfrm>
                <a:off x="545" y="254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1" name="Rectangle 75"/>
              <p:cNvSpPr>
                <a:spLocks noChangeArrowheads="1"/>
              </p:cNvSpPr>
              <p:nvPr/>
            </p:nvSpPr>
            <p:spPr bwMode="auto">
              <a:xfrm>
                <a:off x="561" y="256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76"/>
              <p:cNvSpPr>
                <a:spLocks noChangeArrowheads="1"/>
              </p:cNvSpPr>
              <p:nvPr/>
            </p:nvSpPr>
            <p:spPr bwMode="auto">
              <a:xfrm>
                <a:off x="550" y="244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3" name="Rectangle 77"/>
              <p:cNvSpPr>
                <a:spLocks noChangeArrowheads="1"/>
              </p:cNvSpPr>
              <p:nvPr/>
            </p:nvSpPr>
            <p:spPr bwMode="auto">
              <a:xfrm>
                <a:off x="558" y="230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4" name="Rectangle 78"/>
              <p:cNvSpPr>
                <a:spLocks noChangeArrowheads="1"/>
              </p:cNvSpPr>
              <p:nvPr/>
            </p:nvSpPr>
            <p:spPr bwMode="auto">
              <a:xfrm>
                <a:off x="310" y="256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" name="Rectangle 79"/>
              <p:cNvSpPr>
                <a:spLocks noChangeArrowheads="1"/>
              </p:cNvSpPr>
              <p:nvPr/>
            </p:nvSpPr>
            <p:spPr bwMode="auto">
              <a:xfrm>
                <a:off x="273" y="226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6" name="Rectangle 80"/>
              <p:cNvSpPr>
                <a:spLocks noChangeArrowheads="1"/>
              </p:cNvSpPr>
              <p:nvPr/>
            </p:nvSpPr>
            <p:spPr bwMode="auto">
              <a:xfrm>
                <a:off x="446" y="229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" name="AutoShape 81"/>
              <p:cNvSpPr>
                <a:spLocks noChangeArrowheads="1"/>
              </p:cNvSpPr>
              <p:nvPr/>
            </p:nvSpPr>
            <p:spPr bwMode="auto">
              <a:xfrm>
                <a:off x="229" y="2217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8" name="Rectangle 82"/>
              <p:cNvSpPr>
                <a:spLocks noChangeArrowheads="1"/>
              </p:cNvSpPr>
              <p:nvPr/>
            </p:nvSpPr>
            <p:spPr bwMode="auto">
              <a:xfrm>
                <a:off x="298" y="2457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9" name="AutoShape 83"/>
              <p:cNvSpPr>
                <a:spLocks noChangeArrowheads="1"/>
              </p:cNvSpPr>
              <p:nvPr/>
            </p:nvSpPr>
            <p:spPr bwMode="auto">
              <a:xfrm>
                <a:off x="417" y="2408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0" name="Rectangle 84"/>
              <p:cNvSpPr>
                <a:spLocks noChangeArrowheads="1"/>
              </p:cNvSpPr>
              <p:nvPr/>
            </p:nvSpPr>
            <p:spPr bwMode="auto">
              <a:xfrm>
                <a:off x="447" y="2436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1" name="Rectangle 85"/>
              <p:cNvSpPr>
                <a:spLocks noChangeArrowheads="1"/>
              </p:cNvSpPr>
              <p:nvPr/>
            </p:nvSpPr>
            <p:spPr bwMode="auto">
              <a:xfrm>
                <a:off x="451" y="254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2" name="AutoShape 86"/>
              <p:cNvSpPr>
                <a:spLocks noChangeArrowheads="1"/>
              </p:cNvSpPr>
              <p:nvPr/>
            </p:nvSpPr>
            <p:spPr bwMode="auto">
              <a:xfrm>
                <a:off x="529" y="2523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3" name="Rectangle 87"/>
              <p:cNvSpPr>
                <a:spLocks noChangeArrowheads="1"/>
              </p:cNvSpPr>
              <p:nvPr/>
            </p:nvSpPr>
            <p:spPr bwMode="auto">
              <a:xfrm>
                <a:off x="545" y="2542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4" name="Rectangle 88"/>
              <p:cNvSpPr>
                <a:spLocks noChangeArrowheads="1"/>
              </p:cNvSpPr>
              <p:nvPr/>
            </p:nvSpPr>
            <p:spPr bwMode="auto">
              <a:xfrm>
                <a:off x="561" y="256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" name="Rectangle 89"/>
              <p:cNvSpPr>
                <a:spLocks noChangeArrowheads="1"/>
              </p:cNvSpPr>
              <p:nvPr/>
            </p:nvSpPr>
            <p:spPr bwMode="auto">
              <a:xfrm>
                <a:off x="551" y="245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6" name="Rectangle 90"/>
              <p:cNvSpPr>
                <a:spLocks noChangeArrowheads="1"/>
              </p:cNvSpPr>
              <p:nvPr/>
            </p:nvSpPr>
            <p:spPr bwMode="auto">
              <a:xfrm>
                <a:off x="558" y="230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7" name="Rectangle 91"/>
              <p:cNvSpPr>
                <a:spLocks noChangeArrowheads="1"/>
              </p:cNvSpPr>
              <p:nvPr/>
            </p:nvSpPr>
            <p:spPr bwMode="auto">
              <a:xfrm>
                <a:off x="310" y="256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" name="Group 92"/>
            <p:cNvGrpSpPr>
              <a:grpSpLocks/>
            </p:cNvGrpSpPr>
            <p:nvPr/>
          </p:nvGrpSpPr>
          <p:grpSpPr bwMode="auto">
            <a:xfrm>
              <a:off x="691" y="2221"/>
              <a:ext cx="431" cy="431"/>
              <a:chOff x="691" y="2221"/>
              <a:chExt cx="431" cy="431"/>
            </a:xfrm>
          </p:grpSpPr>
          <p:sp>
            <p:nvSpPr>
              <p:cNvPr id="186" name="Rectangle 93"/>
              <p:cNvSpPr>
                <a:spLocks noChangeArrowheads="1"/>
              </p:cNvSpPr>
              <p:nvPr/>
            </p:nvSpPr>
            <p:spPr bwMode="auto">
              <a:xfrm>
                <a:off x="736" y="226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7" name="Rectangle 94"/>
              <p:cNvSpPr>
                <a:spLocks noChangeArrowheads="1"/>
              </p:cNvSpPr>
              <p:nvPr/>
            </p:nvSpPr>
            <p:spPr bwMode="auto">
              <a:xfrm>
                <a:off x="908" y="2293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8" name="AutoShape 95"/>
              <p:cNvSpPr>
                <a:spLocks noChangeArrowheads="1"/>
              </p:cNvSpPr>
              <p:nvPr/>
            </p:nvSpPr>
            <p:spPr bwMode="auto">
              <a:xfrm>
                <a:off x="691" y="2221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9" name="Rectangle 96"/>
              <p:cNvSpPr>
                <a:spLocks noChangeArrowheads="1"/>
              </p:cNvSpPr>
              <p:nvPr/>
            </p:nvSpPr>
            <p:spPr bwMode="auto">
              <a:xfrm>
                <a:off x="760" y="246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AutoShape 97"/>
              <p:cNvSpPr>
                <a:spLocks noChangeArrowheads="1"/>
              </p:cNvSpPr>
              <p:nvPr/>
            </p:nvSpPr>
            <p:spPr bwMode="auto">
              <a:xfrm>
                <a:off x="880" y="2411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Rectangle 98"/>
              <p:cNvSpPr>
                <a:spLocks noChangeArrowheads="1"/>
              </p:cNvSpPr>
              <p:nvPr/>
            </p:nvSpPr>
            <p:spPr bwMode="auto">
              <a:xfrm>
                <a:off x="910" y="244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Rectangle 99"/>
              <p:cNvSpPr>
                <a:spLocks noChangeArrowheads="1"/>
              </p:cNvSpPr>
              <p:nvPr/>
            </p:nvSpPr>
            <p:spPr bwMode="auto">
              <a:xfrm>
                <a:off x="913" y="255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AutoShape 100"/>
              <p:cNvSpPr>
                <a:spLocks noChangeArrowheads="1"/>
              </p:cNvSpPr>
              <p:nvPr/>
            </p:nvSpPr>
            <p:spPr bwMode="auto">
              <a:xfrm>
                <a:off x="991" y="2526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Rectangle 101"/>
              <p:cNvSpPr>
                <a:spLocks noChangeArrowheads="1"/>
              </p:cNvSpPr>
              <p:nvPr/>
            </p:nvSpPr>
            <p:spPr bwMode="auto">
              <a:xfrm>
                <a:off x="1007" y="2545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Rectangle 102"/>
              <p:cNvSpPr>
                <a:spLocks noChangeArrowheads="1"/>
              </p:cNvSpPr>
              <p:nvPr/>
            </p:nvSpPr>
            <p:spPr bwMode="auto">
              <a:xfrm>
                <a:off x="1023" y="256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Rectangle 103"/>
              <p:cNvSpPr>
                <a:spLocks noChangeArrowheads="1"/>
              </p:cNvSpPr>
              <p:nvPr/>
            </p:nvSpPr>
            <p:spPr bwMode="auto">
              <a:xfrm>
                <a:off x="1013" y="245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Rectangle 104"/>
              <p:cNvSpPr>
                <a:spLocks noChangeArrowheads="1"/>
              </p:cNvSpPr>
              <p:nvPr/>
            </p:nvSpPr>
            <p:spPr bwMode="auto">
              <a:xfrm>
                <a:off x="1020" y="2312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Rectangle 105"/>
              <p:cNvSpPr>
                <a:spLocks noChangeArrowheads="1"/>
              </p:cNvSpPr>
              <p:nvPr/>
            </p:nvSpPr>
            <p:spPr bwMode="auto">
              <a:xfrm>
                <a:off x="773" y="257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Rectangle 106"/>
              <p:cNvSpPr>
                <a:spLocks noChangeArrowheads="1"/>
              </p:cNvSpPr>
              <p:nvPr/>
            </p:nvSpPr>
            <p:spPr bwMode="auto">
              <a:xfrm>
                <a:off x="736" y="226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0" name="Rectangle 107"/>
              <p:cNvSpPr>
                <a:spLocks noChangeArrowheads="1"/>
              </p:cNvSpPr>
              <p:nvPr/>
            </p:nvSpPr>
            <p:spPr bwMode="auto">
              <a:xfrm>
                <a:off x="908" y="229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1" name="AutoShape 108"/>
              <p:cNvSpPr>
                <a:spLocks noChangeArrowheads="1"/>
              </p:cNvSpPr>
              <p:nvPr/>
            </p:nvSpPr>
            <p:spPr bwMode="auto">
              <a:xfrm>
                <a:off x="691" y="2221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Rectangle 109"/>
              <p:cNvSpPr>
                <a:spLocks noChangeArrowheads="1"/>
              </p:cNvSpPr>
              <p:nvPr/>
            </p:nvSpPr>
            <p:spPr bwMode="auto">
              <a:xfrm>
                <a:off x="760" y="246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AutoShape 110"/>
              <p:cNvSpPr>
                <a:spLocks noChangeArrowheads="1"/>
              </p:cNvSpPr>
              <p:nvPr/>
            </p:nvSpPr>
            <p:spPr bwMode="auto">
              <a:xfrm>
                <a:off x="880" y="2411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Rectangle 111"/>
              <p:cNvSpPr>
                <a:spLocks noChangeArrowheads="1"/>
              </p:cNvSpPr>
              <p:nvPr/>
            </p:nvSpPr>
            <p:spPr bwMode="auto">
              <a:xfrm>
                <a:off x="910" y="244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Rectangle 112"/>
              <p:cNvSpPr>
                <a:spLocks noChangeArrowheads="1"/>
              </p:cNvSpPr>
              <p:nvPr/>
            </p:nvSpPr>
            <p:spPr bwMode="auto">
              <a:xfrm>
                <a:off x="913" y="255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AutoShape 113"/>
              <p:cNvSpPr>
                <a:spLocks noChangeArrowheads="1"/>
              </p:cNvSpPr>
              <p:nvPr/>
            </p:nvSpPr>
            <p:spPr bwMode="auto">
              <a:xfrm>
                <a:off x="992" y="252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Rectangle 114"/>
              <p:cNvSpPr>
                <a:spLocks noChangeArrowheads="1"/>
              </p:cNvSpPr>
              <p:nvPr/>
            </p:nvSpPr>
            <p:spPr bwMode="auto">
              <a:xfrm>
                <a:off x="1008" y="254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8" name="Rectangle 115"/>
              <p:cNvSpPr>
                <a:spLocks noChangeArrowheads="1"/>
              </p:cNvSpPr>
              <p:nvPr/>
            </p:nvSpPr>
            <p:spPr bwMode="auto">
              <a:xfrm>
                <a:off x="1024" y="256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9" name="Rectangle 116"/>
              <p:cNvSpPr>
                <a:spLocks noChangeArrowheads="1"/>
              </p:cNvSpPr>
              <p:nvPr/>
            </p:nvSpPr>
            <p:spPr bwMode="auto">
              <a:xfrm>
                <a:off x="1013" y="245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Rectangle 117"/>
              <p:cNvSpPr>
                <a:spLocks noChangeArrowheads="1"/>
              </p:cNvSpPr>
              <p:nvPr/>
            </p:nvSpPr>
            <p:spPr bwMode="auto">
              <a:xfrm>
                <a:off x="1020" y="231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Rectangle 118"/>
              <p:cNvSpPr>
                <a:spLocks noChangeArrowheads="1"/>
              </p:cNvSpPr>
              <p:nvPr/>
            </p:nvSpPr>
            <p:spPr bwMode="auto">
              <a:xfrm>
                <a:off x="773" y="257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0" name="Group 119"/>
          <p:cNvGrpSpPr>
            <a:grpSpLocks/>
          </p:cNvGrpSpPr>
          <p:nvPr/>
        </p:nvGrpSpPr>
        <p:grpSpPr bwMode="auto">
          <a:xfrm>
            <a:off x="6459479" y="3794990"/>
            <a:ext cx="1128959" cy="1081810"/>
            <a:chOff x="1379" y="1752"/>
            <a:chExt cx="895" cy="901"/>
          </a:xfrm>
        </p:grpSpPr>
        <p:grpSp>
          <p:nvGrpSpPr>
            <p:cNvPr id="291" name="Group 120"/>
            <p:cNvGrpSpPr>
              <a:grpSpLocks/>
            </p:cNvGrpSpPr>
            <p:nvPr/>
          </p:nvGrpSpPr>
          <p:grpSpPr bwMode="auto">
            <a:xfrm>
              <a:off x="1379" y="1752"/>
              <a:ext cx="431" cy="431"/>
              <a:chOff x="1379" y="1752"/>
              <a:chExt cx="431" cy="431"/>
            </a:xfrm>
          </p:grpSpPr>
          <p:sp>
            <p:nvSpPr>
              <p:cNvPr id="373" name="Rectangle 121"/>
              <p:cNvSpPr>
                <a:spLocks noChangeArrowheads="1"/>
              </p:cNvSpPr>
              <p:nvPr/>
            </p:nvSpPr>
            <p:spPr bwMode="auto">
              <a:xfrm>
                <a:off x="1423" y="179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4" name="Rectangle 122"/>
              <p:cNvSpPr>
                <a:spLocks noChangeArrowheads="1"/>
              </p:cNvSpPr>
              <p:nvPr/>
            </p:nvSpPr>
            <p:spPr bwMode="auto">
              <a:xfrm>
                <a:off x="1596" y="182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5" name="AutoShape 123"/>
              <p:cNvSpPr>
                <a:spLocks noChangeArrowheads="1"/>
              </p:cNvSpPr>
              <p:nvPr/>
            </p:nvSpPr>
            <p:spPr bwMode="auto">
              <a:xfrm>
                <a:off x="1379" y="1752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6" name="Rectangle 124"/>
              <p:cNvSpPr>
                <a:spLocks noChangeArrowheads="1"/>
              </p:cNvSpPr>
              <p:nvPr/>
            </p:nvSpPr>
            <p:spPr bwMode="auto">
              <a:xfrm>
                <a:off x="1448" y="199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7" name="AutoShape 125"/>
              <p:cNvSpPr>
                <a:spLocks noChangeArrowheads="1"/>
              </p:cNvSpPr>
              <p:nvPr/>
            </p:nvSpPr>
            <p:spPr bwMode="auto">
              <a:xfrm>
                <a:off x="1567" y="1942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8" name="Rectangle 126"/>
              <p:cNvSpPr>
                <a:spLocks noChangeArrowheads="1"/>
              </p:cNvSpPr>
              <p:nvPr/>
            </p:nvSpPr>
            <p:spPr bwMode="auto">
              <a:xfrm>
                <a:off x="1597" y="197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" name="Rectangle 127"/>
              <p:cNvSpPr>
                <a:spLocks noChangeArrowheads="1"/>
              </p:cNvSpPr>
              <p:nvPr/>
            </p:nvSpPr>
            <p:spPr bwMode="auto">
              <a:xfrm>
                <a:off x="1601" y="208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0" name="AutoShape 128"/>
              <p:cNvSpPr>
                <a:spLocks noChangeArrowheads="1"/>
              </p:cNvSpPr>
              <p:nvPr/>
            </p:nvSpPr>
            <p:spPr bwMode="auto">
              <a:xfrm>
                <a:off x="1679" y="205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1" name="Rectangle 129"/>
              <p:cNvSpPr>
                <a:spLocks noChangeArrowheads="1"/>
              </p:cNvSpPr>
              <p:nvPr/>
            </p:nvSpPr>
            <p:spPr bwMode="auto">
              <a:xfrm>
                <a:off x="1695" y="207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2" name="Rectangle 130"/>
              <p:cNvSpPr>
                <a:spLocks noChangeArrowheads="1"/>
              </p:cNvSpPr>
              <p:nvPr/>
            </p:nvSpPr>
            <p:spPr bwMode="auto">
              <a:xfrm>
                <a:off x="1711" y="209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3" name="Rectangle 131"/>
              <p:cNvSpPr>
                <a:spLocks noChangeArrowheads="1"/>
              </p:cNvSpPr>
              <p:nvPr/>
            </p:nvSpPr>
            <p:spPr bwMode="auto">
              <a:xfrm>
                <a:off x="1701" y="198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4" name="Rectangle 132"/>
              <p:cNvSpPr>
                <a:spLocks noChangeArrowheads="1"/>
              </p:cNvSpPr>
              <p:nvPr/>
            </p:nvSpPr>
            <p:spPr bwMode="auto">
              <a:xfrm>
                <a:off x="1708" y="184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5" name="Rectangle 133"/>
              <p:cNvSpPr>
                <a:spLocks noChangeArrowheads="1"/>
              </p:cNvSpPr>
              <p:nvPr/>
            </p:nvSpPr>
            <p:spPr bwMode="auto">
              <a:xfrm>
                <a:off x="1460" y="210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6" name="Rectangle 134"/>
              <p:cNvSpPr>
                <a:spLocks noChangeArrowheads="1"/>
              </p:cNvSpPr>
              <p:nvPr/>
            </p:nvSpPr>
            <p:spPr bwMode="auto">
              <a:xfrm>
                <a:off x="1424" y="179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7" name="Rectangle 135"/>
              <p:cNvSpPr>
                <a:spLocks noChangeArrowheads="1"/>
              </p:cNvSpPr>
              <p:nvPr/>
            </p:nvSpPr>
            <p:spPr bwMode="auto">
              <a:xfrm>
                <a:off x="1596" y="182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8" name="AutoShape 136"/>
              <p:cNvSpPr>
                <a:spLocks noChangeArrowheads="1"/>
              </p:cNvSpPr>
              <p:nvPr/>
            </p:nvSpPr>
            <p:spPr bwMode="auto">
              <a:xfrm>
                <a:off x="1379" y="1752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9" name="Rectangle 137"/>
              <p:cNvSpPr>
                <a:spLocks noChangeArrowheads="1"/>
              </p:cNvSpPr>
              <p:nvPr/>
            </p:nvSpPr>
            <p:spPr bwMode="auto">
              <a:xfrm>
                <a:off x="1448" y="199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0" name="AutoShape 138"/>
              <p:cNvSpPr>
                <a:spLocks noChangeArrowheads="1"/>
              </p:cNvSpPr>
              <p:nvPr/>
            </p:nvSpPr>
            <p:spPr bwMode="auto">
              <a:xfrm>
                <a:off x="1568" y="1942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1" name="Rectangle 139"/>
              <p:cNvSpPr>
                <a:spLocks noChangeArrowheads="1"/>
              </p:cNvSpPr>
              <p:nvPr/>
            </p:nvSpPr>
            <p:spPr bwMode="auto">
              <a:xfrm>
                <a:off x="1598" y="197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2" name="Rectangle 140"/>
              <p:cNvSpPr>
                <a:spLocks noChangeArrowheads="1"/>
              </p:cNvSpPr>
              <p:nvPr/>
            </p:nvSpPr>
            <p:spPr bwMode="auto">
              <a:xfrm>
                <a:off x="1601" y="208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3" name="AutoShape 141"/>
              <p:cNvSpPr>
                <a:spLocks noChangeArrowheads="1"/>
              </p:cNvSpPr>
              <p:nvPr/>
            </p:nvSpPr>
            <p:spPr bwMode="auto">
              <a:xfrm>
                <a:off x="1679" y="205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4" name="Rectangle 142"/>
              <p:cNvSpPr>
                <a:spLocks noChangeArrowheads="1"/>
              </p:cNvSpPr>
              <p:nvPr/>
            </p:nvSpPr>
            <p:spPr bwMode="auto">
              <a:xfrm>
                <a:off x="1695" y="207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5" name="Rectangle 143"/>
              <p:cNvSpPr>
                <a:spLocks noChangeArrowheads="1"/>
              </p:cNvSpPr>
              <p:nvPr/>
            </p:nvSpPr>
            <p:spPr bwMode="auto">
              <a:xfrm>
                <a:off x="1711" y="209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6" name="Rectangle 144"/>
              <p:cNvSpPr>
                <a:spLocks noChangeArrowheads="1"/>
              </p:cNvSpPr>
              <p:nvPr/>
            </p:nvSpPr>
            <p:spPr bwMode="auto">
              <a:xfrm>
                <a:off x="1701" y="198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7" name="Rectangle 145"/>
              <p:cNvSpPr>
                <a:spLocks noChangeArrowheads="1"/>
              </p:cNvSpPr>
              <p:nvPr/>
            </p:nvSpPr>
            <p:spPr bwMode="auto">
              <a:xfrm>
                <a:off x="1708" y="184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8" name="Rectangle 146"/>
              <p:cNvSpPr>
                <a:spLocks noChangeArrowheads="1"/>
              </p:cNvSpPr>
              <p:nvPr/>
            </p:nvSpPr>
            <p:spPr bwMode="auto">
              <a:xfrm>
                <a:off x="1461" y="210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2" name="Group 147"/>
            <p:cNvGrpSpPr>
              <a:grpSpLocks/>
            </p:cNvGrpSpPr>
            <p:nvPr/>
          </p:nvGrpSpPr>
          <p:grpSpPr bwMode="auto">
            <a:xfrm>
              <a:off x="1841" y="1755"/>
              <a:ext cx="431" cy="431"/>
              <a:chOff x="1841" y="1755"/>
              <a:chExt cx="431" cy="431"/>
            </a:xfrm>
          </p:grpSpPr>
          <p:sp>
            <p:nvSpPr>
              <p:cNvPr id="347" name="Rectangle 148"/>
              <p:cNvSpPr>
                <a:spLocks noChangeArrowheads="1"/>
              </p:cNvSpPr>
              <p:nvPr/>
            </p:nvSpPr>
            <p:spPr bwMode="auto">
              <a:xfrm>
                <a:off x="1886" y="1802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" name="Rectangle 149"/>
              <p:cNvSpPr>
                <a:spLocks noChangeArrowheads="1"/>
              </p:cNvSpPr>
              <p:nvPr/>
            </p:nvSpPr>
            <p:spPr bwMode="auto">
              <a:xfrm>
                <a:off x="2058" y="1828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9" name="AutoShape 150"/>
              <p:cNvSpPr>
                <a:spLocks noChangeArrowheads="1"/>
              </p:cNvSpPr>
              <p:nvPr/>
            </p:nvSpPr>
            <p:spPr bwMode="auto">
              <a:xfrm>
                <a:off x="1841" y="1755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0" name="Rectangle 151"/>
              <p:cNvSpPr>
                <a:spLocks noChangeArrowheads="1"/>
              </p:cNvSpPr>
              <p:nvPr/>
            </p:nvSpPr>
            <p:spPr bwMode="auto">
              <a:xfrm>
                <a:off x="1910" y="1995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AutoShape 152"/>
              <p:cNvSpPr>
                <a:spLocks noChangeArrowheads="1"/>
              </p:cNvSpPr>
              <p:nvPr/>
            </p:nvSpPr>
            <p:spPr bwMode="auto">
              <a:xfrm>
                <a:off x="2030" y="1946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2" name="Rectangle 153"/>
              <p:cNvSpPr>
                <a:spLocks noChangeArrowheads="1"/>
              </p:cNvSpPr>
              <p:nvPr/>
            </p:nvSpPr>
            <p:spPr bwMode="auto">
              <a:xfrm>
                <a:off x="2060" y="197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3" name="Rectangle 154"/>
              <p:cNvSpPr>
                <a:spLocks noChangeArrowheads="1"/>
              </p:cNvSpPr>
              <p:nvPr/>
            </p:nvSpPr>
            <p:spPr bwMode="auto">
              <a:xfrm>
                <a:off x="2063" y="208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4" name="AutoShape 155"/>
              <p:cNvSpPr>
                <a:spLocks noChangeArrowheads="1"/>
              </p:cNvSpPr>
              <p:nvPr/>
            </p:nvSpPr>
            <p:spPr bwMode="auto">
              <a:xfrm>
                <a:off x="2142" y="2061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5" name="Rectangle 156"/>
              <p:cNvSpPr>
                <a:spLocks noChangeArrowheads="1"/>
              </p:cNvSpPr>
              <p:nvPr/>
            </p:nvSpPr>
            <p:spPr bwMode="auto">
              <a:xfrm>
                <a:off x="2158" y="208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Rectangle 157"/>
              <p:cNvSpPr>
                <a:spLocks noChangeArrowheads="1"/>
              </p:cNvSpPr>
              <p:nvPr/>
            </p:nvSpPr>
            <p:spPr bwMode="auto">
              <a:xfrm>
                <a:off x="2174" y="209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7" name="Rectangle 158"/>
              <p:cNvSpPr>
                <a:spLocks noChangeArrowheads="1"/>
              </p:cNvSpPr>
              <p:nvPr/>
            </p:nvSpPr>
            <p:spPr bwMode="auto">
              <a:xfrm>
                <a:off x="2163" y="198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" name="Rectangle 159"/>
              <p:cNvSpPr>
                <a:spLocks noChangeArrowheads="1"/>
              </p:cNvSpPr>
              <p:nvPr/>
            </p:nvSpPr>
            <p:spPr bwMode="auto">
              <a:xfrm>
                <a:off x="2170" y="184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9" name="Rectangle 160"/>
              <p:cNvSpPr>
                <a:spLocks noChangeArrowheads="1"/>
              </p:cNvSpPr>
              <p:nvPr/>
            </p:nvSpPr>
            <p:spPr bwMode="auto">
              <a:xfrm>
                <a:off x="1923" y="2105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0" name="Rectangle 161"/>
              <p:cNvSpPr>
                <a:spLocks noChangeArrowheads="1"/>
              </p:cNvSpPr>
              <p:nvPr/>
            </p:nvSpPr>
            <p:spPr bwMode="auto">
              <a:xfrm>
                <a:off x="1886" y="1802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Rectangle 162"/>
              <p:cNvSpPr>
                <a:spLocks noChangeArrowheads="1"/>
              </p:cNvSpPr>
              <p:nvPr/>
            </p:nvSpPr>
            <p:spPr bwMode="auto">
              <a:xfrm>
                <a:off x="2058" y="1828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2" name="AutoShape 163"/>
              <p:cNvSpPr>
                <a:spLocks noChangeArrowheads="1"/>
              </p:cNvSpPr>
              <p:nvPr/>
            </p:nvSpPr>
            <p:spPr bwMode="auto">
              <a:xfrm>
                <a:off x="1841" y="1756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3" name="Rectangle 164"/>
              <p:cNvSpPr>
                <a:spLocks noChangeArrowheads="1"/>
              </p:cNvSpPr>
              <p:nvPr/>
            </p:nvSpPr>
            <p:spPr bwMode="auto">
              <a:xfrm>
                <a:off x="1911" y="1995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4" name="AutoShape 165"/>
              <p:cNvSpPr>
                <a:spLocks noChangeArrowheads="1"/>
              </p:cNvSpPr>
              <p:nvPr/>
            </p:nvSpPr>
            <p:spPr bwMode="auto">
              <a:xfrm>
                <a:off x="2030" y="1946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5" name="Rectangle 166"/>
              <p:cNvSpPr>
                <a:spLocks noChangeArrowheads="1"/>
              </p:cNvSpPr>
              <p:nvPr/>
            </p:nvSpPr>
            <p:spPr bwMode="auto">
              <a:xfrm>
                <a:off x="2060" y="1975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6" name="Rectangle 167"/>
              <p:cNvSpPr>
                <a:spLocks noChangeArrowheads="1"/>
              </p:cNvSpPr>
              <p:nvPr/>
            </p:nvSpPr>
            <p:spPr bwMode="auto">
              <a:xfrm>
                <a:off x="2064" y="208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7" name="AutoShape 168"/>
              <p:cNvSpPr>
                <a:spLocks noChangeArrowheads="1"/>
              </p:cNvSpPr>
              <p:nvPr/>
            </p:nvSpPr>
            <p:spPr bwMode="auto">
              <a:xfrm>
                <a:off x="2142" y="2061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8" name="Rectangle 169"/>
              <p:cNvSpPr>
                <a:spLocks noChangeArrowheads="1"/>
              </p:cNvSpPr>
              <p:nvPr/>
            </p:nvSpPr>
            <p:spPr bwMode="auto">
              <a:xfrm>
                <a:off x="2158" y="208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9" name="Rectangle 170"/>
              <p:cNvSpPr>
                <a:spLocks noChangeArrowheads="1"/>
              </p:cNvSpPr>
              <p:nvPr/>
            </p:nvSpPr>
            <p:spPr bwMode="auto">
              <a:xfrm>
                <a:off x="2174" y="209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0" name="Rectangle 171"/>
              <p:cNvSpPr>
                <a:spLocks noChangeArrowheads="1"/>
              </p:cNvSpPr>
              <p:nvPr/>
            </p:nvSpPr>
            <p:spPr bwMode="auto">
              <a:xfrm>
                <a:off x="2163" y="198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1" name="Rectangle 172"/>
              <p:cNvSpPr>
                <a:spLocks noChangeArrowheads="1"/>
              </p:cNvSpPr>
              <p:nvPr/>
            </p:nvSpPr>
            <p:spPr bwMode="auto">
              <a:xfrm>
                <a:off x="2170" y="184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2" name="Rectangle 173"/>
              <p:cNvSpPr>
                <a:spLocks noChangeArrowheads="1"/>
              </p:cNvSpPr>
              <p:nvPr/>
            </p:nvSpPr>
            <p:spPr bwMode="auto">
              <a:xfrm>
                <a:off x="1923" y="2105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3" name="Group 174"/>
            <p:cNvGrpSpPr>
              <a:grpSpLocks/>
            </p:cNvGrpSpPr>
            <p:nvPr/>
          </p:nvGrpSpPr>
          <p:grpSpPr bwMode="auto">
            <a:xfrm>
              <a:off x="1381" y="2217"/>
              <a:ext cx="431" cy="431"/>
              <a:chOff x="1381" y="2217"/>
              <a:chExt cx="431" cy="431"/>
            </a:xfrm>
          </p:grpSpPr>
          <p:sp>
            <p:nvSpPr>
              <p:cNvPr id="321" name="Rectangle 175"/>
              <p:cNvSpPr>
                <a:spLocks noChangeArrowheads="1"/>
              </p:cNvSpPr>
              <p:nvPr/>
            </p:nvSpPr>
            <p:spPr bwMode="auto">
              <a:xfrm>
                <a:off x="1425" y="226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176"/>
              <p:cNvSpPr>
                <a:spLocks noChangeArrowheads="1"/>
              </p:cNvSpPr>
              <p:nvPr/>
            </p:nvSpPr>
            <p:spPr bwMode="auto">
              <a:xfrm>
                <a:off x="1597" y="229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AutoShape 177"/>
              <p:cNvSpPr>
                <a:spLocks noChangeArrowheads="1"/>
              </p:cNvSpPr>
              <p:nvPr/>
            </p:nvSpPr>
            <p:spPr bwMode="auto">
              <a:xfrm>
                <a:off x="1381" y="2217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4" name="Rectangle 178"/>
              <p:cNvSpPr>
                <a:spLocks noChangeArrowheads="1"/>
              </p:cNvSpPr>
              <p:nvPr/>
            </p:nvSpPr>
            <p:spPr bwMode="auto">
              <a:xfrm>
                <a:off x="1450" y="2457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5" name="AutoShape 179"/>
              <p:cNvSpPr>
                <a:spLocks noChangeArrowheads="1"/>
              </p:cNvSpPr>
              <p:nvPr/>
            </p:nvSpPr>
            <p:spPr bwMode="auto">
              <a:xfrm>
                <a:off x="1569" y="2408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6" name="Rectangle 180"/>
              <p:cNvSpPr>
                <a:spLocks noChangeArrowheads="1"/>
              </p:cNvSpPr>
              <p:nvPr/>
            </p:nvSpPr>
            <p:spPr bwMode="auto">
              <a:xfrm>
                <a:off x="1599" y="2436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181"/>
              <p:cNvSpPr>
                <a:spLocks noChangeArrowheads="1"/>
              </p:cNvSpPr>
              <p:nvPr/>
            </p:nvSpPr>
            <p:spPr bwMode="auto">
              <a:xfrm>
                <a:off x="1603" y="254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AutoShape 182"/>
              <p:cNvSpPr>
                <a:spLocks noChangeArrowheads="1"/>
              </p:cNvSpPr>
              <p:nvPr/>
            </p:nvSpPr>
            <p:spPr bwMode="auto">
              <a:xfrm>
                <a:off x="1681" y="2523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Rectangle 183"/>
              <p:cNvSpPr>
                <a:spLocks noChangeArrowheads="1"/>
              </p:cNvSpPr>
              <p:nvPr/>
            </p:nvSpPr>
            <p:spPr bwMode="auto">
              <a:xfrm>
                <a:off x="1697" y="2542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0" name="Rectangle 184"/>
              <p:cNvSpPr>
                <a:spLocks noChangeArrowheads="1"/>
              </p:cNvSpPr>
              <p:nvPr/>
            </p:nvSpPr>
            <p:spPr bwMode="auto">
              <a:xfrm>
                <a:off x="1713" y="256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" name="Rectangle 185"/>
              <p:cNvSpPr>
                <a:spLocks noChangeArrowheads="1"/>
              </p:cNvSpPr>
              <p:nvPr/>
            </p:nvSpPr>
            <p:spPr bwMode="auto">
              <a:xfrm>
                <a:off x="1702" y="245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2" name="Rectangle 186"/>
              <p:cNvSpPr>
                <a:spLocks noChangeArrowheads="1"/>
              </p:cNvSpPr>
              <p:nvPr/>
            </p:nvSpPr>
            <p:spPr bwMode="auto">
              <a:xfrm>
                <a:off x="1710" y="230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187"/>
              <p:cNvSpPr>
                <a:spLocks noChangeArrowheads="1"/>
              </p:cNvSpPr>
              <p:nvPr/>
            </p:nvSpPr>
            <p:spPr bwMode="auto">
              <a:xfrm>
                <a:off x="1462" y="256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188"/>
              <p:cNvSpPr>
                <a:spLocks noChangeArrowheads="1"/>
              </p:cNvSpPr>
              <p:nvPr/>
            </p:nvSpPr>
            <p:spPr bwMode="auto">
              <a:xfrm>
                <a:off x="1425" y="226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189"/>
              <p:cNvSpPr>
                <a:spLocks noChangeArrowheads="1"/>
              </p:cNvSpPr>
              <p:nvPr/>
            </p:nvSpPr>
            <p:spPr bwMode="auto">
              <a:xfrm>
                <a:off x="1598" y="229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AutoShape 190"/>
              <p:cNvSpPr>
                <a:spLocks noChangeArrowheads="1"/>
              </p:cNvSpPr>
              <p:nvPr/>
            </p:nvSpPr>
            <p:spPr bwMode="auto">
              <a:xfrm>
                <a:off x="1381" y="2218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7" name="Rectangle 191"/>
              <p:cNvSpPr>
                <a:spLocks noChangeArrowheads="1"/>
              </p:cNvSpPr>
              <p:nvPr/>
            </p:nvSpPr>
            <p:spPr bwMode="auto">
              <a:xfrm>
                <a:off x="1450" y="2457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8" name="AutoShape 192"/>
              <p:cNvSpPr>
                <a:spLocks noChangeArrowheads="1"/>
              </p:cNvSpPr>
              <p:nvPr/>
            </p:nvSpPr>
            <p:spPr bwMode="auto">
              <a:xfrm>
                <a:off x="1569" y="2408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9" name="Rectangle 193"/>
              <p:cNvSpPr>
                <a:spLocks noChangeArrowheads="1"/>
              </p:cNvSpPr>
              <p:nvPr/>
            </p:nvSpPr>
            <p:spPr bwMode="auto">
              <a:xfrm>
                <a:off x="1599" y="2436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Rectangle 194"/>
              <p:cNvSpPr>
                <a:spLocks noChangeArrowheads="1"/>
              </p:cNvSpPr>
              <p:nvPr/>
            </p:nvSpPr>
            <p:spPr bwMode="auto">
              <a:xfrm>
                <a:off x="1603" y="254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AutoShape 195"/>
              <p:cNvSpPr>
                <a:spLocks noChangeArrowheads="1"/>
              </p:cNvSpPr>
              <p:nvPr/>
            </p:nvSpPr>
            <p:spPr bwMode="auto">
              <a:xfrm>
                <a:off x="1681" y="2523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196"/>
              <p:cNvSpPr>
                <a:spLocks noChangeArrowheads="1"/>
              </p:cNvSpPr>
              <p:nvPr/>
            </p:nvSpPr>
            <p:spPr bwMode="auto">
              <a:xfrm>
                <a:off x="1697" y="2542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197"/>
              <p:cNvSpPr>
                <a:spLocks noChangeArrowheads="1"/>
              </p:cNvSpPr>
              <p:nvPr/>
            </p:nvSpPr>
            <p:spPr bwMode="auto">
              <a:xfrm>
                <a:off x="1713" y="256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Rectangle 198"/>
              <p:cNvSpPr>
                <a:spLocks noChangeArrowheads="1"/>
              </p:cNvSpPr>
              <p:nvPr/>
            </p:nvSpPr>
            <p:spPr bwMode="auto">
              <a:xfrm>
                <a:off x="1703" y="245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5" name="Rectangle 199"/>
              <p:cNvSpPr>
                <a:spLocks noChangeArrowheads="1"/>
              </p:cNvSpPr>
              <p:nvPr/>
            </p:nvSpPr>
            <p:spPr bwMode="auto">
              <a:xfrm>
                <a:off x="1710" y="230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6" name="Rectangle 200"/>
              <p:cNvSpPr>
                <a:spLocks noChangeArrowheads="1"/>
              </p:cNvSpPr>
              <p:nvPr/>
            </p:nvSpPr>
            <p:spPr bwMode="auto">
              <a:xfrm>
                <a:off x="1462" y="256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94" name="Group 201"/>
            <p:cNvGrpSpPr>
              <a:grpSpLocks/>
            </p:cNvGrpSpPr>
            <p:nvPr/>
          </p:nvGrpSpPr>
          <p:grpSpPr bwMode="auto">
            <a:xfrm>
              <a:off x="1843" y="2221"/>
              <a:ext cx="431" cy="431"/>
              <a:chOff x="1843" y="2221"/>
              <a:chExt cx="431" cy="431"/>
            </a:xfrm>
          </p:grpSpPr>
          <p:sp>
            <p:nvSpPr>
              <p:cNvPr id="295" name="Rectangle 202"/>
              <p:cNvSpPr>
                <a:spLocks noChangeArrowheads="1"/>
              </p:cNvSpPr>
              <p:nvPr/>
            </p:nvSpPr>
            <p:spPr bwMode="auto">
              <a:xfrm>
                <a:off x="1888" y="226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6" name="Rectangle 203"/>
              <p:cNvSpPr>
                <a:spLocks noChangeArrowheads="1"/>
              </p:cNvSpPr>
              <p:nvPr/>
            </p:nvSpPr>
            <p:spPr bwMode="auto">
              <a:xfrm>
                <a:off x="2060" y="229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" name="AutoShape 204"/>
              <p:cNvSpPr>
                <a:spLocks noChangeArrowheads="1"/>
              </p:cNvSpPr>
              <p:nvPr/>
            </p:nvSpPr>
            <p:spPr bwMode="auto">
              <a:xfrm>
                <a:off x="1843" y="2221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8" name="Rectangle 205"/>
              <p:cNvSpPr>
                <a:spLocks noChangeArrowheads="1"/>
              </p:cNvSpPr>
              <p:nvPr/>
            </p:nvSpPr>
            <p:spPr bwMode="auto">
              <a:xfrm>
                <a:off x="1912" y="246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9" name="AutoShape 206"/>
              <p:cNvSpPr>
                <a:spLocks noChangeArrowheads="1"/>
              </p:cNvSpPr>
              <p:nvPr/>
            </p:nvSpPr>
            <p:spPr bwMode="auto">
              <a:xfrm>
                <a:off x="2032" y="2411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0" name="Rectangle 207"/>
              <p:cNvSpPr>
                <a:spLocks noChangeArrowheads="1"/>
              </p:cNvSpPr>
              <p:nvPr/>
            </p:nvSpPr>
            <p:spPr bwMode="auto">
              <a:xfrm>
                <a:off x="2062" y="244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Rectangle 208"/>
              <p:cNvSpPr>
                <a:spLocks noChangeArrowheads="1"/>
              </p:cNvSpPr>
              <p:nvPr/>
            </p:nvSpPr>
            <p:spPr bwMode="auto">
              <a:xfrm>
                <a:off x="2065" y="255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2" name="AutoShape 209"/>
              <p:cNvSpPr>
                <a:spLocks noChangeArrowheads="1"/>
              </p:cNvSpPr>
              <p:nvPr/>
            </p:nvSpPr>
            <p:spPr bwMode="auto">
              <a:xfrm>
                <a:off x="2143" y="252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3" name="Rectangle 210"/>
              <p:cNvSpPr>
                <a:spLocks noChangeArrowheads="1"/>
              </p:cNvSpPr>
              <p:nvPr/>
            </p:nvSpPr>
            <p:spPr bwMode="auto">
              <a:xfrm>
                <a:off x="2159" y="254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1"/>
              <p:cNvSpPr>
                <a:spLocks noChangeArrowheads="1"/>
              </p:cNvSpPr>
              <p:nvPr/>
            </p:nvSpPr>
            <p:spPr bwMode="auto">
              <a:xfrm>
                <a:off x="2175" y="256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5" name="Rectangle 212"/>
              <p:cNvSpPr>
                <a:spLocks noChangeArrowheads="1"/>
              </p:cNvSpPr>
              <p:nvPr/>
            </p:nvSpPr>
            <p:spPr bwMode="auto">
              <a:xfrm>
                <a:off x="2165" y="245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Rectangle 213"/>
              <p:cNvSpPr>
                <a:spLocks noChangeArrowheads="1"/>
              </p:cNvSpPr>
              <p:nvPr/>
            </p:nvSpPr>
            <p:spPr bwMode="auto">
              <a:xfrm>
                <a:off x="2172" y="231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" name="Rectangle 214"/>
              <p:cNvSpPr>
                <a:spLocks noChangeArrowheads="1"/>
              </p:cNvSpPr>
              <p:nvPr/>
            </p:nvSpPr>
            <p:spPr bwMode="auto">
              <a:xfrm>
                <a:off x="1925" y="257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Rectangle 215"/>
              <p:cNvSpPr>
                <a:spLocks noChangeArrowheads="1"/>
              </p:cNvSpPr>
              <p:nvPr/>
            </p:nvSpPr>
            <p:spPr bwMode="auto">
              <a:xfrm>
                <a:off x="1888" y="226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9" name="Rectangle 216"/>
              <p:cNvSpPr>
                <a:spLocks noChangeArrowheads="1"/>
              </p:cNvSpPr>
              <p:nvPr/>
            </p:nvSpPr>
            <p:spPr bwMode="auto">
              <a:xfrm>
                <a:off x="2060" y="229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0" name="AutoShape 217"/>
              <p:cNvSpPr>
                <a:spLocks noChangeArrowheads="1"/>
              </p:cNvSpPr>
              <p:nvPr/>
            </p:nvSpPr>
            <p:spPr bwMode="auto">
              <a:xfrm>
                <a:off x="1843" y="2221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1" name="Rectangle 218"/>
              <p:cNvSpPr>
                <a:spLocks noChangeArrowheads="1"/>
              </p:cNvSpPr>
              <p:nvPr/>
            </p:nvSpPr>
            <p:spPr bwMode="auto">
              <a:xfrm>
                <a:off x="1912" y="246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AutoShape 219"/>
              <p:cNvSpPr>
                <a:spLocks noChangeArrowheads="1"/>
              </p:cNvSpPr>
              <p:nvPr/>
            </p:nvSpPr>
            <p:spPr bwMode="auto">
              <a:xfrm>
                <a:off x="2032" y="2412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20"/>
              <p:cNvSpPr>
                <a:spLocks noChangeArrowheads="1"/>
              </p:cNvSpPr>
              <p:nvPr/>
            </p:nvSpPr>
            <p:spPr bwMode="auto">
              <a:xfrm>
                <a:off x="2062" y="244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21"/>
              <p:cNvSpPr>
                <a:spLocks noChangeArrowheads="1"/>
              </p:cNvSpPr>
              <p:nvPr/>
            </p:nvSpPr>
            <p:spPr bwMode="auto">
              <a:xfrm>
                <a:off x="2065" y="255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AutoShape 222"/>
              <p:cNvSpPr>
                <a:spLocks noChangeArrowheads="1"/>
              </p:cNvSpPr>
              <p:nvPr/>
            </p:nvSpPr>
            <p:spPr bwMode="auto">
              <a:xfrm>
                <a:off x="2144" y="252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" name="Rectangle 223"/>
              <p:cNvSpPr>
                <a:spLocks noChangeArrowheads="1"/>
              </p:cNvSpPr>
              <p:nvPr/>
            </p:nvSpPr>
            <p:spPr bwMode="auto">
              <a:xfrm>
                <a:off x="2160" y="254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" name="Rectangle 224"/>
              <p:cNvSpPr>
                <a:spLocks noChangeArrowheads="1"/>
              </p:cNvSpPr>
              <p:nvPr/>
            </p:nvSpPr>
            <p:spPr bwMode="auto">
              <a:xfrm>
                <a:off x="2176" y="256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" name="Rectangle 225"/>
              <p:cNvSpPr>
                <a:spLocks noChangeArrowheads="1"/>
              </p:cNvSpPr>
              <p:nvPr/>
            </p:nvSpPr>
            <p:spPr bwMode="auto">
              <a:xfrm>
                <a:off x="2165" y="245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Rectangle 226"/>
              <p:cNvSpPr>
                <a:spLocks noChangeArrowheads="1"/>
              </p:cNvSpPr>
              <p:nvPr/>
            </p:nvSpPr>
            <p:spPr bwMode="auto">
              <a:xfrm>
                <a:off x="2172" y="231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227"/>
              <p:cNvSpPr>
                <a:spLocks noChangeArrowheads="1"/>
              </p:cNvSpPr>
              <p:nvPr/>
            </p:nvSpPr>
            <p:spPr bwMode="auto">
              <a:xfrm>
                <a:off x="1925" y="257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99" name="Group 228"/>
          <p:cNvGrpSpPr>
            <a:grpSpLocks/>
          </p:cNvGrpSpPr>
          <p:nvPr/>
        </p:nvGrpSpPr>
        <p:grpSpPr bwMode="auto">
          <a:xfrm>
            <a:off x="7856279" y="3794990"/>
            <a:ext cx="1128959" cy="1081810"/>
            <a:chOff x="2349" y="1752"/>
            <a:chExt cx="895" cy="901"/>
          </a:xfrm>
        </p:grpSpPr>
        <p:grpSp>
          <p:nvGrpSpPr>
            <p:cNvPr id="400" name="Group 229"/>
            <p:cNvGrpSpPr>
              <a:grpSpLocks/>
            </p:cNvGrpSpPr>
            <p:nvPr/>
          </p:nvGrpSpPr>
          <p:grpSpPr bwMode="auto">
            <a:xfrm>
              <a:off x="2349" y="1752"/>
              <a:ext cx="431" cy="431"/>
              <a:chOff x="2349" y="1752"/>
              <a:chExt cx="431" cy="431"/>
            </a:xfrm>
          </p:grpSpPr>
          <p:sp>
            <p:nvSpPr>
              <p:cNvPr id="482" name="Rectangle 230"/>
              <p:cNvSpPr>
                <a:spLocks noChangeArrowheads="1"/>
              </p:cNvSpPr>
              <p:nvPr/>
            </p:nvSpPr>
            <p:spPr bwMode="auto">
              <a:xfrm>
                <a:off x="2393" y="179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3" name="Rectangle 231"/>
              <p:cNvSpPr>
                <a:spLocks noChangeArrowheads="1"/>
              </p:cNvSpPr>
              <p:nvPr/>
            </p:nvSpPr>
            <p:spPr bwMode="auto">
              <a:xfrm>
                <a:off x="2565" y="182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4" name="AutoShape 232"/>
              <p:cNvSpPr>
                <a:spLocks noChangeArrowheads="1"/>
              </p:cNvSpPr>
              <p:nvPr/>
            </p:nvSpPr>
            <p:spPr bwMode="auto">
              <a:xfrm>
                <a:off x="2349" y="1752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5" name="Rectangle 233"/>
              <p:cNvSpPr>
                <a:spLocks noChangeArrowheads="1"/>
              </p:cNvSpPr>
              <p:nvPr/>
            </p:nvSpPr>
            <p:spPr bwMode="auto">
              <a:xfrm>
                <a:off x="2418" y="199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6" name="AutoShape 234"/>
              <p:cNvSpPr>
                <a:spLocks noChangeArrowheads="1"/>
              </p:cNvSpPr>
              <p:nvPr/>
            </p:nvSpPr>
            <p:spPr bwMode="auto">
              <a:xfrm>
                <a:off x="2537" y="1942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7" name="Rectangle 235"/>
              <p:cNvSpPr>
                <a:spLocks noChangeArrowheads="1"/>
              </p:cNvSpPr>
              <p:nvPr/>
            </p:nvSpPr>
            <p:spPr bwMode="auto">
              <a:xfrm>
                <a:off x="2567" y="197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8" name="Rectangle 236"/>
              <p:cNvSpPr>
                <a:spLocks noChangeArrowheads="1"/>
              </p:cNvSpPr>
              <p:nvPr/>
            </p:nvSpPr>
            <p:spPr bwMode="auto">
              <a:xfrm>
                <a:off x="2571" y="208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9" name="AutoShape 237"/>
              <p:cNvSpPr>
                <a:spLocks noChangeArrowheads="1"/>
              </p:cNvSpPr>
              <p:nvPr/>
            </p:nvSpPr>
            <p:spPr bwMode="auto">
              <a:xfrm>
                <a:off x="2649" y="205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0" name="Rectangle 238"/>
              <p:cNvSpPr>
                <a:spLocks noChangeArrowheads="1"/>
              </p:cNvSpPr>
              <p:nvPr/>
            </p:nvSpPr>
            <p:spPr bwMode="auto">
              <a:xfrm>
                <a:off x="2665" y="207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1" name="Rectangle 239"/>
              <p:cNvSpPr>
                <a:spLocks noChangeArrowheads="1"/>
              </p:cNvSpPr>
              <p:nvPr/>
            </p:nvSpPr>
            <p:spPr bwMode="auto">
              <a:xfrm>
                <a:off x="2681" y="209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2" name="Rectangle 240"/>
              <p:cNvSpPr>
                <a:spLocks noChangeArrowheads="1"/>
              </p:cNvSpPr>
              <p:nvPr/>
            </p:nvSpPr>
            <p:spPr bwMode="auto">
              <a:xfrm>
                <a:off x="2670" y="198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3" name="Rectangle 241"/>
              <p:cNvSpPr>
                <a:spLocks noChangeArrowheads="1"/>
              </p:cNvSpPr>
              <p:nvPr/>
            </p:nvSpPr>
            <p:spPr bwMode="auto">
              <a:xfrm>
                <a:off x="2678" y="184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4" name="Rectangle 242"/>
              <p:cNvSpPr>
                <a:spLocks noChangeArrowheads="1"/>
              </p:cNvSpPr>
              <p:nvPr/>
            </p:nvSpPr>
            <p:spPr bwMode="auto">
              <a:xfrm>
                <a:off x="2430" y="210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5" name="Rectangle 243"/>
              <p:cNvSpPr>
                <a:spLocks noChangeArrowheads="1"/>
              </p:cNvSpPr>
              <p:nvPr/>
            </p:nvSpPr>
            <p:spPr bwMode="auto">
              <a:xfrm>
                <a:off x="2394" y="179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6" name="Rectangle 244"/>
              <p:cNvSpPr>
                <a:spLocks noChangeArrowheads="1"/>
              </p:cNvSpPr>
              <p:nvPr/>
            </p:nvSpPr>
            <p:spPr bwMode="auto">
              <a:xfrm>
                <a:off x="2566" y="182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7" name="AutoShape 245"/>
              <p:cNvSpPr>
                <a:spLocks noChangeArrowheads="1"/>
              </p:cNvSpPr>
              <p:nvPr/>
            </p:nvSpPr>
            <p:spPr bwMode="auto">
              <a:xfrm>
                <a:off x="2349" y="1752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8" name="Rectangle 246"/>
              <p:cNvSpPr>
                <a:spLocks noChangeArrowheads="1"/>
              </p:cNvSpPr>
              <p:nvPr/>
            </p:nvSpPr>
            <p:spPr bwMode="auto">
              <a:xfrm>
                <a:off x="2418" y="199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9" name="AutoShape 247"/>
              <p:cNvSpPr>
                <a:spLocks noChangeArrowheads="1"/>
              </p:cNvSpPr>
              <p:nvPr/>
            </p:nvSpPr>
            <p:spPr bwMode="auto">
              <a:xfrm>
                <a:off x="2538" y="1942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0" name="Rectangle 248"/>
              <p:cNvSpPr>
                <a:spLocks noChangeArrowheads="1"/>
              </p:cNvSpPr>
              <p:nvPr/>
            </p:nvSpPr>
            <p:spPr bwMode="auto">
              <a:xfrm>
                <a:off x="2568" y="197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1" name="Rectangle 249"/>
              <p:cNvSpPr>
                <a:spLocks noChangeArrowheads="1"/>
              </p:cNvSpPr>
              <p:nvPr/>
            </p:nvSpPr>
            <p:spPr bwMode="auto">
              <a:xfrm>
                <a:off x="2571" y="208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2" name="AutoShape 250"/>
              <p:cNvSpPr>
                <a:spLocks noChangeArrowheads="1"/>
              </p:cNvSpPr>
              <p:nvPr/>
            </p:nvSpPr>
            <p:spPr bwMode="auto">
              <a:xfrm>
                <a:off x="2649" y="205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3" name="Rectangle 251"/>
              <p:cNvSpPr>
                <a:spLocks noChangeArrowheads="1"/>
              </p:cNvSpPr>
              <p:nvPr/>
            </p:nvSpPr>
            <p:spPr bwMode="auto">
              <a:xfrm>
                <a:off x="2665" y="207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4" name="Rectangle 252"/>
              <p:cNvSpPr>
                <a:spLocks noChangeArrowheads="1"/>
              </p:cNvSpPr>
              <p:nvPr/>
            </p:nvSpPr>
            <p:spPr bwMode="auto">
              <a:xfrm>
                <a:off x="2681" y="209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5" name="Rectangle 253"/>
              <p:cNvSpPr>
                <a:spLocks noChangeArrowheads="1"/>
              </p:cNvSpPr>
              <p:nvPr/>
            </p:nvSpPr>
            <p:spPr bwMode="auto">
              <a:xfrm>
                <a:off x="2671" y="198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6" name="Rectangle 254"/>
              <p:cNvSpPr>
                <a:spLocks noChangeArrowheads="1"/>
              </p:cNvSpPr>
              <p:nvPr/>
            </p:nvSpPr>
            <p:spPr bwMode="auto">
              <a:xfrm>
                <a:off x="2678" y="184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7" name="Rectangle 255"/>
              <p:cNvSpPr>
                <a:spLocks noChangeArrowheads="1"/>
              </p:cNvSpPr>
              <p:nvPr/>
            </p:nvSpPr>
            <p:spPr bwMode="auto">
              <a:xfrm>
                <a:off x="2431" y="2102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1" name="Group 256"/>
            <p:cNvGrpSpPr>
              <a:grpSpLocks/>
            </p:cNvGrpSpPr>
            <p:nvPr/>
          </p:nvGrpSpPr>
          <p:grpSpPr bwMode="auto">
            <a:xfrm>
              <a:off x="2811" y="1756"/>
              <a:ext cx="431" cy="431"/>
              <a:chOff x="2811" y="1756"/>
              <a:chExt cx="431" cy="431"/>
            </a:xfrm>
          </p:grpSpPr>
          <p:sp>
            <p:nvSpPr>
              <p:cNvPr id="456" name="Rectangle 257"/>
              <p:cNvSpPr>
                <a:spLocks noChangeArrowheads="1"/>
              </p:cNvSpPr>
              <p:nvPr/>
            </p:nvSpPr>
            <p:spPr bwMode="auto">
              <a:xfrm>
                <a:off x="2856" y="1802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7" name="Rectangle 258"/>
              <p:cNvSpPr>
                <a:spLocks noChangeArrowheads="1"/>
              </p:cNvSpPr>
              <p:nvPr/>
            </p:nvSpPr>
            <p:spPr bwMode="auto">
              <a:xfrm>
                <a:off x="3028" y="1828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8" name="AutoShape 259"/>
              <p:cNvSpPr>
                <a:spLocks noChangeArrowheads="1"/>
              </p:cNvSpPr>
              <p:nvPr/>
            </p:nvSpPr>
            <p:spPr bwMode="auto">
              <a:xfrm>
                <a:off x="2811" y="1756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9" name="Rectangle 260"/>
              <p:cNvSpPr>
                <a:spLocks noChangeArrowheads="1"/>
              </p:cNvSpPr>
              <p:nvPr/>
            </p:nvSpPr>
            <p:spPr bwMode="auto">
              <a:xfrm>
                <a:off x="2880" y="1995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0" name="AutoShape 261"/>
              <p:cNvSpPr>
                <a:spLocks noChangeArrowheads="1"/>
              </p:cNvSpPr>
              <p:nvPr/>
            </p:nvSpPr>
            <p:spPr bwMode="auto">
              <a:xfrm>
                <a:off x="3000" y="1946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1" name="Rectangle 262"/>
              <p:cNvSpPr>
                <a:spLocks noChangeArrowheads="1"/>
              </p:cNvSpPr>
              <p:nvPr/>
            </p:nvSpPr>
            <p:spPr bwMode="auto">
              <a:xfrm>
                <a:off x="3030" y="1975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2" name="Rectangle 263"/>
              <p:cNvSpPr>
                <a:spLocks noChangeArrowheads="1"/>
              </p:cNvSpPr>
              <p:nvPr/>
            </p:nvSpPr>
            <p:spPr bwMode="auto">
              <a:xfrm>
                <a:off x="3033" y="208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3" name="AutoShape 264"/>
              <p:cNvSpPr>
                <a:spLocks noChangeArrowheads="1"/>
              </p:cNvSpPr>
              <p:nvPr/>
            </p:nvSpPr>
            <p:spPr bwMode="auto">
              <a:xfrm>
                <a:off x="3112" y="2061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4" name="Rectangle 265"/>
              <p:cNvSpPr>
                <a:spLocks noChangeArrowheads="1"/>
              </p:cNvSpPr>
              <p:nvPr/>
            </p:nvSpPr>
            <p:spPr bwMode="auto">
              <a:xfrm>
                <a:off x="3127" y="208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" name="Rectangle 266"/>
              <p:cNvSpPr>
                <a:spLocks noChangeArrowheads="1"/>
              </p:cNvSpPr>
              <p:nvPr/>
            </p:nvSpPr>
            <p:spPr bwMode="auto">
              <a:xfrm>
                <a:off x="3144" y="209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6" name="Rectangle 267"/>
              <p:cNvSpPr>
                <a:spLocks noChangeArrowheads="1"/>
              </p:cNvSpPr>
              <p:nvPr/>
            </p:nvSpPr>
            <p:spPr bwMode="auto">
              <a:xfrm>
                <a:off x="3133" y="198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7" name="Rectangle 268"/>
              <p:cNvSpPr>
                <a:spLocks noChangeArrowheads="1"/>
              </p:cNvSpPr>
              <p:nvPr/>
            </p:nvSpPr>
            <p:spPr bwMode="auto">
              <a:xfrm>
                <a:off x="3140" y="184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8" name="Rectangle 269"/>
              <p:cNvSpPr>
                <a:spLocks noChangeArrowheads="1"/>
              </p:cNvSpPr>
              <p:nvPr/>
            </p:nvSpPr>
            <p:spPr bwMode="auto">
              <a:xfrm>
                <a:off x="2893" y="2105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9" name="Rectangle 270"/>
              <p:cNvSpPr>
                <a:spLocks noChangeArrowheads="1"/>
              </p:cNvSpPr>
              <p:nvPr/>
            </p:nvSpPr>
            <p:spPr bwMode="auto">
              <a:xfrm>
                <a:off x="2856" y="1802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0" name="Rectangle 271"/>
              <p:cNvSpPr>
                <a:spLocks noChangeArrowheads="1"/>
              </p:cNvSpPr>
              <p:nvPr/>
            </p:nvSpPr>
            <p:spPr bwMode="auto">
              <a:xfrm>
                <a:off x="3028" y="1828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1" name="AutoShape 272"/>
              <p:cNvSpPr>
                <a:spLocks noChangeArrowheads="1"/>
              </p:cNvSpPr>
              <p:nvPr/>
            </p:nvSpPr>
            <p:spPr bwMode="auto">
              <a:xfrm>
                <a:off x="2811" y="1756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2" name="Rectangle 273"/>
              <p:cNvSpPr>
                <a:spLocks noChangeArrowheads="1"/>
              </p:cNvSpPr>
              <p:nvPr/>
            </p:nvSpPr>
            <p:spPr bwMode="auto">
              <a:xfrm>
                <a:off x="2880" y="1995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3" name="AutoShape 274"/>
              <p:cNvSpPr>
                <a:spLocks noChangeArrowheads="1"/>
              </p:cNvSpPr>
              <p:nvPr/>
            </p:nvSpPr>
            <p:spPr bwMode="auto">
              <a:xfrm>
                <a:off x="3000" y="1946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4" name="Rectangle 275"/>
              <p:cNvSpPr>
                <a:spLocks noChangeArrowheads="1"/>
              </p:cNvSpPr>
              <p:nvPr/>
            </p:nvSpPr>
            <p:spPr bwMode="auto">
              <a:xfrm>
                <a:off x="3030" y="1975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5" name="Rectangle 276"/>
              <p:cNvSpPr>
                <a:spLocks noChangeArrowheads="1"/>
              </p:cNvSpPr>
              <p:nvPr/>
            </p:nvSpPr>
            <p:spPr bwMode="auto">
              <a:xfrm>
                <a:off x="3034" y="208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6" name="AutoShape 277"/>
              <p:cNvSpPr>
                <a:spLocks noChangeArrowheads="1"/>
              </p:cNvSpPr>
              <p:nvPr/>
            </p:nvSpPr>
            <p:spPr bwMode="auto">
              <a:xfrm>
                <a:off x="3112" y="2061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7" name="Rectangle 278"/>
              <p:cNvSpPr>
                <a:spLocks noChangeArrowheads="1"/>
              </p:cNvSpPr>
              <p:nvPr/>
            </p:nvSpPr>
            <p:spPr bwMode="auto">
              <a:xfrm>
                <a:off x="3128" y="208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8" name="Rectangle 279"/>
              <p:cNvSpPr>
                <a:spLocks noChangeArrowheads="1"/>
              </p:cNvSpPr>
              <p:nvPr/>
            </p:nvSpPr>
            <p:spPr bwMode="auto">
              <a:xfrm>
                <a:off x="3144" y="209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9" name="Rectangle 280"/>
              <p:cNvSpPr>
                <a:spLocks noChangeArrowheads="1"/>
              </p:cNvSpPr>
              <p:nvPr/>
            </p:nvSpPr>
            <p:spPr bwMode="auto">
              <a:xfrm>
                <a:off x="3133" y="198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0" name="Rectangle 281"/>
              <p:cNvSpPr>
                <a:spLocks noChangeArrowheads="1"/>
              </p:cNvSpPr>
              <p:nvPr/>
            </p:nvSpPr>
            <p:spPr bwMode="auto">
              <a:xfrm>
                <a:off x="3140" y="184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" name="Rectangle 282"/>
              <p:cNvSpPr>
                <a:spLocks noChangeArrowheads="1"/>
              </p:cNvSpPr>
              <p:nvPr/>
            </p:nvSpPr>
            <p:spPr bwMode="auto">
              <a:xfrm>
                <a:off x="2893" y="210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2" name="Group 283"/>
            <p:cNvGrpSpPr>
              <a:grpSpLocks/>
            </p:cNvGrpSpPr>
            <p:nvPr/>
          </p:nvGrpSpPr>
          <p:grpSpPr bwMode="auto">
            <a:xfrm>
              <a:off x="2350" y="2218"/>
              <a:ext cx="431" cy="431"/>
              <a:chOff x="2350" y="2218"/>
              <a:chExt cx="431" cy="431"/>
            </a:xfrm>
          </p:grpSpPr>
          <p:sp>
            <p:nvSpPr>
              <p:cNvPr id="430" name="Rectangle 284"/>
              <p:cNvSpPr>
                <a:spLocks noChangeArrowheads="1"/>
              </p:cNvSpPr>
              <p:nvPr/>
            </p:nvSpPr>
            <p:spPr bwMode="auto">
              <a:xfrm>
                <a:off x="2395" y="226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" name="Rectangle 285"/>
              <p:cNvSpPr>
                <a:spLocks noChangeArrowheads="1"/>
              </p:cNvSpPr>
              <p:nvPr/>
            </p:nvSpPr>
            <p:spPr bwMode="auto">
              <a:xfrm>
                <a:off x="2567" y="229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" name="AutoShape 286"/>
              <p:cNvSpPr>
                <a:spLocks noChangeArrowheads="1"/>
              </p:cNvSpPr>
              <p:nvPr/>
            </p:nvSpPr>
            <p:spPr bwMode="auto">
              <a:xfrm>
                <a:off x="2350" y="2218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" name="Rectangle 287"/>
              <p:cNvSpPr>
                <a:spLocks noChangeArrowheads="1"/>
              </p:cNvSpPr>
              <p:nvPr/>
            </p:nvSpPr>
            <p:spPr bwMode="auto">
              <a:xfrm>
                <a:off x="2420" y="2457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4" name="AutoShape 288"/>
              <p:cNvSpPr>
                <a:spLocks noChangeArrowheads="1"/>
              </p:cNvSpPr>
              <p:nvPr/>
            </p:nvSpPr>
            <p:spPr bwMode="auto">
              <a:xfrm>
                <a:off x="2539" y="2408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5" name="Rectangle 289"/>
              <p:cNvSpPr>
                <a:spLocks noChangeArrowheads="1"/>
              </p:cNvSpPr>
              <p:nvPr/>
            </p:nvSpPr>
            <p:spPr bwMode="auto">
              <a:xfrm>
                <a:off x="2569" y="2436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Rectangle 290"/>
              <p:cNvSpPr>
                <a:spLocks noChangeArrowheads="1"/>
              </p:cNvSpPr>
              <p:nvPr/>
            </p:nvSpPr>
            <p:spPr bwMode="auto">
              <a:xfrm>
                <a:off x="2573" y="254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7" name="AutoShape 291"/>
              <p:cNvSpPr>
                <a:spLocks noChangeArrowheads="1"/>
              </p:cNvSpPr>
              <p:nvPr/>
            </p:nvSpPr>
            <p:spPr bwMode="auto">
              <a:xfrm>
                <a:off x="2651" y="2523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8" name="Rectangle 292"/>
              <p:cNvSpPr>
                <a:spLocks noChangeArrowheads="1"/>
              </p:cNvSpPr>
              <p:nvPr/>
            </p:nvSpPr>
            <p:spPr bwMode="auto">
              <a:xfrm>
                <a:off x="2667" y="2542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9" name="Rectangle 293"/>
              <p:cNvSpPr>
                <a:spLocks noChangeArrowheads="1"/>
              </p:cNvSpPr>
              <p:nvPr/>
            </p:nvSpPr>
            <p:spPr bwMode="auto">
              <a:xfrm>
                <a:off x="2683" y="256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" name="Rectangle 294"/>
              <p:cNvSpPr>
                <a:spLocks noChangeArrowheads="1"/>
              </p:cNvSpPr>
              <p:nvPr/>
            </p:nvSpPr>
            <p:spPr bwMode="auto">
              <a:xfrm>
                <a:off x="2672" y="245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1" name="Rectangle 295"/>
              <p:cNvSpPr>
                <a:spLocks noChangeArrowheads="1"/>
              </p:cNvSpPr>
              <p:nvPr/>
            </p:nvSpPr>
            <p:spPr bwMode="auto">
              <a:xfrm>
                <a:off x="2680" y="230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2" name="Rectangle 296"/>
              <p:cNvSpPr>
                <a:spLocks noChangeArrowheads="1"/>
              </p:cNvSpPr>
              <p:nvPr/>
            </p:nvSpPr>
            <p:spPr bwMode="auto">
              <a:xfrm>
                <a:off x="2432" y="2567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3" name="Rectangle 297"/>
              <p:cNvSpPr>
                <a:spLocks noChangeArrowheads="1"/>
              </p:cNvSpPr>
              <p:nvPr/>
            </p:nvSpPr>
            <p:spPr bwMode="auto">
              <a:xfrm>
                <a:off x="2395" y="226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4" name="Rectangle 298"/>
              <p:cNvSpPr>
                <a:spLocks noChangeArrowheads="1"/>
              </p:cNvSpPr>
              <p:nvPr/>
            </p:nvSpPr>
            <p:spPr bwMode="auto">
              <a:xfrm>
                <a:off x="2568" y="229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5" name="AutoShape 299"/>
              <p:cNvSpPr>
                <a:spLocks noChangeArrowheads="1"/>
              </p:cNvSpPr>
              <p:nvPr/>
            </p:nvSpPr>
            <p:spPr bwMode="auto">
              <a:xfrm>
                <a:off x="2351" y="2218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6" name="Rectangle 300"/>
              <p:cNvSpPr>
                <a:spLocks noChangeArrowheads="1"/>
              </p:cNvSpPr>
              <p:nvPr/>
            </p:nvSpPr>
            <p:spPr bwMode="auto">
              <a:xfrm>
                <a:off x="2420" y="2457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7" name="AutoShape 301"/>
              <p:cNvSpPr>
                <a:spLocks noChangeArrowheads="1"/>
              </p:cNvSpPr>
              <p:nvPr/>
            </p:nvSpPr>
            <p:spPr bwMode="auto">
              <a:xfrm>
                <a:off x="2539" y="2408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8" name="Rectangle 302"/>
              <p:cNvSpPr>
                <a:spLocks noChangeArrowheads="1"/>
              </p:cNvSpPr>
              <p:nvPr/>
            </p:nvSpPr>
            <p:spPr bwMode="auto">
              <a:xfrm>
                <a:off x="2569" y="2437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9" name="Rectangle 303"/>
              <p:cNvSpPr>
                <a:spLocks noChangeArrowheads="1"/>
              </p:cNvSpPr>
              <p:nvPr/>
            </p:nvSpPr>
            <p:spPr bwMode="auto">
              <a:xfrm>
                <a:off x="2573" y="254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0" name="AutoShape 304"/>
              <p:cNvSpPr>
                <a:spLocks noChangeArrowheads="1"/>
              </p:cNvSpPr>
              <p:nvPr/>
            </p:nvSpPr>
            <p:spPr bwMode="auto">
              <a:xfrm>
                <a:off x="2651" y="2523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1" name="Rectangle 305"/>
              <p:cNvSpPr>
                <a:spLocks noChangeArrowheads="1"/>
              </p:cNvSpPr>
              <p:nvPr/>
            </p:nvSpPr>
            <p:spPr bwMode="auto">
              <a:xfrm>
                <a:off x="2667" y="2542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2" name="Rectangle 306"/>
              <p:cNvSpPr>
                <a:spLocks noChangeArrowheads="1"/>
              </p:cNvSpPr>
              <p:nvPr/>
            </p:nvSpPr>
            <p:spPr bwMode="auto">
              <a:xfrm>
                <a:off x="2683" y="256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3" name="Rectangle 307"/>
              <p:cNvSpPr>
                <a:spLocks noChangeArrowheads="1"/>
              </p:cNvSpPr>
              <p:nvPr/>
            </p:nvSpPr>
            <p:spPr bwMode="auto">
              <a:xfrm>
                <a:off x="2673" y="2450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4" name="Rectangle 308"/>
              <p:cNvSpPr>
                <a:spLocks noChangeArrowheads="1"/>
              </p:cNvSpPr>
              <p:nvPr/>
            </p:nvSpPr>
            <p:spPr bwMode="auto">
              <a:xfrm>
                <a:off x="2680" y="2309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5" name="Rectangle 309"/>
              <p:cNvSpPr>
                <a:spLocks noChangeArrowheads="1"/>
              </p:cNvSpPr>
              <p:nvPr/>
            </p:nvSpPr>
            <p:spPr bwMode="auto">
              <a:xfrm>
                <a:off x="2432" y="2568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3" name="Group 310"/>
            <p:cNvGrpSpPr>
              <a:grpSpLocks/>
            </p:cNvGrpSpPr>
            <p:nvPr/>
          </p:nvGrpSpPr>
          <p:grpSpPr bwMode="auto">
            <a:xfrm>
              <a:off x="2813" y="2221"/>
              <a:ext cx="431" cy="431"/>
              <a:chOff x="2813" y="2221"/>
              <a:chExt cx="431" cy="431"/>
            </a:xfrm>
          </p:grpSpPr>
          <p:sp>
            <p:nvSpPr>
              <p:cNvPr id="404" name="Rectangle 311"/>
              <p:cNvSpPr>
                <a:spLocks noChangeArrowheads="1"/>
              </p:cNvSpPr>
              <p:nvPr/>
            </p:nvSpPr>
            <p:spPr bwMode="auto">
              <a:xfrm>
                <a:off x="2858" y="226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5" name="Rectangle 312"/>
              <p:cNvSpPr>
                <a:spLocks noChangeArrowheads="1"/>
              </p:cNvSpPr>
              <p:nvPr/>
            </p:nvSpPr>
            <p:spPr bwMode="auto">
              <a:xfrm>
                <a:off x="3030" y="229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6" name="AutoShape 313"/>
              <p:cNvSpPr>
                <a:spLocks noChangeArrowheads="1"/>
              </p:cNvSpPr>
              <p:nvPr/>
            </p:nvSpPr>
            <p:spPr bwMode="auto">
              <a:xfrm>
                <a:off x="2813" y="2221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7" name="Rectangle 314"/>
              <p:cNvSpPr>
                <a:spLocks noChangeArrowheads="1"/>
              </p:cNvSpPr>
              <p:nvPr/>
            </p:nvSpPr>
            <p:spPr bwMode="auto">
              <a:xfrm>
                <a:off x="2882" y="246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8" name="AutoShape 315"/>
              <p:cNvSpPr>
                <a:spLocks noChangeArrowheads="1"/>
              </p:cNvSpPr>
              <p:nvPr/>
            </p:nvSpPr>
            <p:spPr bwMode="auto">
              <a:xfrm>
                <a:off x="3002" y="2412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9" name="Rectangle 316"/>
              <p:cNvSpPr>
                <a:spLocks noChangeArrowheads="1"/>
              </p:cNvSpPr>
              <p:nvPr/>
            </p:nvSpPr>
            <p:spPr bwMode="auto">
              <a:xfrm>
                <a:off x="3031" y="2440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0" name="Rectangle 317"/>
              <p:cNvSpPr>
                <a:spLocks noChangeArrowheads="1"/>
              </p:cNvSpPr>
              <p:nvPr/>
            </p:nvSpPr>
            <p:spPr bwMode="auto">
              <a:xfrm>
                <a:off x="3035" y="255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1" name="AutoShape 318"/>
              <p:cNvSpPr>
                <a:spLocks noChangeArrowheads="1"/>
              </p:cNvSpPr>
              <p:nvPr/>
            </p:nvSpPr>
            <p:spPr bwMode="auto">
              <a:xfrm>
                <a:off x="3113" y="252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2" name="Rectangle 319"/>
              <p:cNvSpPr>
                <a:spLocks noChangeArrowheads="1"/>
              </p:cNvSpPr>
              <p:nvPr/>
            </p:nvSpPr>
            <p:spPr bwMode="auto">
              <a:xfrm>
                <a:off x="3129" y="254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3" name="Rectangle 320"/>
              <p:cNvSpPr>
                <a:spLocks noChangeArrowheads="1"/>
              </p:cNvSpPr>
              <p:nvPr/>
            </p:nvSpPr>
            <p:spPr bwMode="auto">
              <a:xfrm>
                <a:off x="3145" y="256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4" name="Rectangle 321"/>
              <p:cNvSpPr>
                <a:spLocks noChangeArrowheads="1"/>
              </p:cNvSpPr>
              <p:nvPr/>
            </p:nvSpPr>
            <p:spPr bwMode="auto">
              <a:xfrm>
                <a:off x="3135" y="245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5" name="Rectangle 322"/>
              <p:cNvSpPr>
                <a:spLocks noChangeArrowheads="1"/>
              </p:cNvSpPr>
              <p:nvPr/>
            </p:nvSpPr>
            <p:spPr bwMode="auto">
              <a:xfrm>
                <a:off x="3142" y="231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6" name="Rectangle 323"/>
              <p:cNvSpPr>
                <a:spLocks noChangeArrowheads="1"/>
              </p:cNvSpPr>
              <p:nvPr/>
            </p:nvSpPr>
            <p:spPr bwMode="auto">
              <a:xfrm>
                <a:off x="2895" y="257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7" name="Rectangle 324"/>
              <p:cNvSpPr>
                <a:spLocks noChangeArrowheads="1"/>
              </p:cNvSpPr>
              <p:nvPr/>
            </p:nvSpPr>
            <p:spPr bwMode="auto">
              <a:xfrm>
                <a:off x="2858" y="226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8" name="Rectangle 325"/>
              <p:cNvSpPr>
                <a:spLocks noChangeArrowheads="1"/>
              </p:cNvSpPr>
              <p:nvPr/>
            </p:nvSpPr>
            <p:spPr bwMode="auto">
              <a:xfrm>
                <a:off x="3030" y="2294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9" name="AutoShape 326"/>
              <p:cNvSpPr>
                <a:spLocks noChangeArrowheads="1"/>
              </p:cNvSpPr>
              <p:nvPr/>
            </p:nvSpPr>
            <p:spPr bwMode="auto">
              <a:xfrm>
                <a:off x="2813" y="2222"/>
                <a:ext cx="432" cy="432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" name="Rectangle 327"/>
              <p:cNvSpPr>
                <a:spLocks noChangeArrowheads="1"/>
              </p:cNvSpPr>
              <p:nvPr/>
            </p:nvSpPr>
            <p:spPr bwMode="auto">
              <a:xfrm>
                <a:off x="2882" y="246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1" name="AutoShape 328"/>
              <p:cNvSpPr>
                <a:spLocks noChangeArrowheads="1"/>
              </p:cNvSpPr>
              <p:nvPr/>
            </p:nvSpPr>
            <p:spPr bwMode="auto">
              <a:xfrm>
                <a:off x="3002" y="2412"/>
                <a:ext cx="214" cy="22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2" name="Rectangle 329"/>
              <p:cNvSpPr>
                <a:spLocks noChangeArrowheads="1"/>
              </p:cNvSpPr>
              <p:nvPr/>
            </p:nvSpPr>
            <p:spPr bwMode="auto">
              <a:xfrm>
                <a:off x="3032" y="2441"/>
                <a:ext cx="71" cy="76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3" name="Rectangle 330"/>
              <p:cNvSpPr>
                <a:spLocks noChangeArrowheads="1"/>
              </p:cNvSpPr>
              <p:nvPr/>
            </p:nvSpPr>
            <p:spPr bwMode="auto">
              <a:xfrm>
                <a:off x="3035" y="255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4" name="AutoShape 331"/>
              <p:cNvSpPr>
                <a:spLocks noChangeArrowheads="1"/>
              </p:cNvSpPr>
              <p:nvPr/>
            </p:nvSpPr>
            <p:spPr bwMode="auto">
              <a:xfrm>
                <a:off x="3114" y="2527"/>
                <a:ext cx="83" cy="9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5" name="Rectangle 332"/>
              <p:cNvSpPr>
                <a:spLocks noChangeArrowheads="1"/>
              </p:cNvSpPr>
              <p:nvPr/>
            </p:nvSpPr>
            <p:spPr bwMode="auto">
              <a:xfrm>
                <a:off x="3129" y="2546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6" name="Rectangle 333"/>
              <p:cNvSpPr>
                <a:spLocks noChangeArrowheads="1"/>
              </p:cNvSpPr>
              <p:nvPr/>
            </p:nvSpPr>
            <p:spPr bwMode="auto">
              <a:xfrm>
                <a:off x="3146" y="256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" name="Rectangle 334"/>
              <p:cNvSpPr>
                <a:spLocks noChangeArrowheads="1"/>
              </p:cNvSpPr>
              <p:nvPr/>
            </p:nvSpPr>
            <p:spPr bwMode="auto">
              <a:xfrm>
                <a:off x="3135" y="2454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" name="Rectangle 335"/>
              <p:cNvSpPr>
                <a:spLocks noChangeArrowheads="1"/>
              </p:cNvSpPr>
              <p:nvPr/>
            </p:nvSpPr>
            <p:spPr bwMode="auto">
              <a:xfrm>
                <a:off x="3142" y="2313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" name="Rectangle 336"/>
              <p:cNvSpPr>
                <a:spLocks noChangeArrowheads="1"/>
              </p:cNvSpPr>
              <p:nvPr/>
            </p:nvSpPr>
            <p:spPr bwMode="auto">
              <a:xfrm>
                <a:off x="2895" y="2571"/>
                <a:ext cx="41" cy="43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508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003" y="1576645"/>
            <a:ext cx="1055797" cy="1089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9" name="Right Arrow 508"/>
          <p:cNvSpPr/>
          <p:nvPr/>
        </p:nvSpPr>
        <p:spPr bwMode="auto">
          <a:xfrm>
            <a:off x="4038600" y="2741759"/>
            <a:ext cx="838200" cy="685800"/>
          </a:xfrm>
          <a:prstGeom prst="rightArrow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20" name="TextBox 519"/>
          <p:cNvSpPr txBox="1"/>
          <p:nvPr/>
        </p:nvSpPr>
        <p:spPr>
          <a:xfrm>
            <a:off x="533400" y="5364468"/>
            <a:ext cx="828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Load balance is crucially important for performance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Obtaining </a:t>
            </a:r>
            <a:r>
              <a:rPr lang="en-US" sz="24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optimal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load balance is NP-Hard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49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676400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Previous Work:</a:t>
            </a:r>
          </a:p>
          <a:p>
            <a:endParaRPr lang="en-US" sz="4500" dirty="0">
              <a:solidFill>
                <a:schemeClr val="tx2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</a:endParaRPr>
          </a:p>
          <a:p>
            <a:r>
              <a:rPr 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</a:rPr>
              <a:t>Inspector/Executor Load Balancing</a:t>
            </a:r>
            <a:endParaRPr lang="en-US" sz="45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372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9770"/>
            <a:ext cx="9144000" cy="1600200"/>
          </a:xfrm>
        </p:spPr>
        <p:txBody>
          <a:bodyPr/>
          <a:lstStyle/>
          <a:p>
            <a:r>
              <a:rPr lang="en-US" sz="5000" dirty="0" smtClean="0"/>
              <a:t>I/E Static Partitioning Design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87840"/>
            <a:ext cx="5105400" cy="5105400"/>
          </a:xfrm>
        </p:spPr>
        <p:txBody>
          <a:bodyPr>
            <a:normAutofit fontScale="2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62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Inspector</a:t>
            </a:r>
          </a:p>
          <a:p>
            <a:pPr lvl="1">
              <a:buFont typeface="Arial" pitchFamily="34" charset="0"/>
              <a:buChar char="•"/>
            </a:pP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memory requirements</a:t>
            </a:r>
          </a:p>
          <a:p>
            <a:pPr lvl="1">
              <a:buFont typeface="Arial" pitchFamily="34" charset="0"/>
              <a:buChar char="•"/>
            </a:pPr>
            <a:r>
              <a:rPr lang="en-US" sz="6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Detect null </a:t>
            </a: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</a:p>
          <a:p>
            <a:pPr lvl="1">
              <a:buFont typeface="Arial" pitchFamily="34" charset="0"/>
              <a:buChar char="•"/>
            </a:pP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Collate task-list </a:t>
            </a:r>
          </a:p>
          <a:p>
            <a:pPr lvl="1"/>
            <a:endParaRPr lang="en-US" sz="6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62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Cost Estimator</a:t>
            </a:r>
          </a:p>
          <a:p>
            <a:pPr lvl="1">
              <a:buFont typeface="Arial" pitchFamily="34" charset="0"/>
              <a:buChar char="•"/>
            </a:pP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options:</a:t>
            </a:r>
          </a:p>
          <a:p>
            <a:pPr lvl="2"/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performance models </a:t>
            </a:r>
          </a:p>
          <a:p>
            <a:pPr lvl="2"/>
            <a:r>
              <a:rPr lang="en-US" sz="6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Timers from </a:t>
            </a: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 iteration(s</a:t>
            </a:r>
            <a:r>
              <a:rPr lang="en-US" sz="6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6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en-US" sz="6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62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Static </a:t>
            </a:r>
            <a:r>
              <a:rPr lang="en-US" sz="62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Partitioner</a:t>
            </a:r>
            <a:endParaRPr lang="en-US" sz="62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Partition into N groups where N is the number of MPI processes</a:t>
            </a:r>
          </a:p>
          <a:p>
            <a:pPr lvl="1">
              <a:buFont typeface="Arial" pitchFamily="34" charset="0"/>
              <a:buChar char="•"/>
            </a:pP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 load balance according to cost estimations</a:t>
            </a:r>
          </a:p>
          <a:p>
            <a:pPr lvl="1">
              <a:buFont typeface="Arial" pitchFamily="34" charset="0"/>
              <a:buChar char="•"/>
            </a:pP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task list information for each </a:t>
            </a:r>
            <a:r>
              <a:rPr lang="en-US" sz="6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</a:t>
            </a: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volatile memory</a:t>
            </a:r>
          </a:p>
          <a:p>
            <a:pPr lvl="1"/>
            <a:endParaRPr lang="en-US" sz="6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62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Executor</a:t>
            </a:r>
          </a:p>
          <a:p>
            <a:pPr lvl="1">
              <a:buFont typeface="Arial" pitchFamily="34" charset="0"/>
              <a:buChar char="•"/>
            </a:pPr>
            <a:r>
              <a:rPr lang="en-US" sz="6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 all tasks</a:t>
            </a:r>
          </a:p>
          <a:p>
            <a:pPr lvl="1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7" name="Picture 3" descr="C:\Users\NIC\Downloads\IE Stat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56" y="1555595"/>
            <a:ext cx="3306844" cy="46640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1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dirty="0" smtClean="0"/>
              <a:t>I/E Results</a:t>
            </a:r>
            <a:endParaRPr lang="en-US" dirty="0"/>
          </a:p>
        </p:txBody>
      </p:sp>
      <p:pic>
        <p:nvPicPr>
          <p:cNvPr id="8" name="Picture 3" descr="C:\Users\NIC\Downloads\IE Stat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56" y="1555595"/>
            <a:ext cx="3306844" cy="46640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3" y="1644805"/>
            <a:ext cx="5602567" cy="44150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98232" y="1295400"/>
            <a:ext cx="19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Nitrogen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8745" y="1295400"/>
            <a:ext cx="178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Benzene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318" y="6107668"/>
            <a:ext cx="269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10 water molecules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556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3" y="1644805"/>
            <a:ext cx="5602567" cy="441504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147" name="Picture 3" descr="C:\Users\NIC\Downloads\IE Stat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56" y="1555595"/>
            <a:ext cx="3306844" cy="46640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00725" y="3943350"/>
            <a:ext cx="1775578" cy="679697"/>
          </a:xfrm>
          <a:prstGeom prst="rect">
            <a:avLst/>
          </a:prstGeom>
          <a:noFill/>
          <a:ln w="825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7200" y="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I/E Results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8232" y="1295400"/>
            <a:ext cx="196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Nitrogen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8745" y="1295400"/>
            <a:ext cx="1783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Benzene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2318" y="6107668"/>
            <a:ext cx="269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10 water molecules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03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57200"/>
            <a:ext cx="9144000" cy="1600200"/>
          </a:xfrm>
        </p:spPr>
        <p:txBody>
          <a:bodyPr/>
          <a:lstStyle/>
          <a:p>
            <a:r>
              <a:rPr lang="en-US" sz="5200" dirty="0" smtClean="0"/>
              <a:t>Tensor Contraction Engine (TCE)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960" y="1611476"/>
            <a:ext cx="4191000" cy="4525963"/>
          </a:xfrm>
        </p:spPr>
        <p:txBody>
          <a:bodyPr>
            <a:normAutofit lnSpcReduction="10000"/>
          </a:bodyPr>
          <a:lstStyle/>
          <a:p>
            <a:endParaRPr lang="en-US" sz="1800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+mn-lt"/>
              </a:rPr>
              <a:t>A Python-based DSL that automatically generates GA/Fortran routines.</a:t>
            </a:r>
          </a:p>
          <a:p>
            <a:endParaRPr lang="en-US" sz="1800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+mn-lt"/>
              </a:rPr>
              <a:t>Automates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the derivation and parallelization of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CC equations.</a:t>
            </a:r>
          </a:p>
          <a:p>
            <a:endParaRPr lang="en-US" sz="1800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+mn-lt"/>
              </a:rPr>
              <a:t>Each tensor contraction consists of many 2D matrix multiplications   (BLAS – Level 3).</a:t>
            </a:r>
          </a:p>
          <a:p>
            <a:endParaRPr lang="en-US" sz="1800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sz="1800" dirty="0" smtClean="0">
                <a:solidFill>
                  <a:schemeClr val="tx1"/>
                </a:solidFill>
                <a:latin typeface="+mn-lt"/>
              </a:rPr>
              <a:t>My optimizations are done manually, with intent to incorporate into TCE.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55145" y="1675850"/>
            <a:ext cx="4714875" cy="501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err="1"/>
              <a:t>hbar</a:t>
            </a:r>
            <a:r>
              <a:rPr lang="en-US" sz="800" i="1" dirty="0"/>
              <a:t>[</a:t>
            </a:r>
            <a:r>
              <a:rPr lang="en-US" sz="800" i="1" dirty="0" err="1"/>
              <a:t>a,b,i,j</a:t>
            </a:r>
            <a:r>
              <a:rPr lang="en-US" sz="800" i="1" dirty="0"/>
              <a:t>] == sum[f[</a:t>
            </a:r>
            <a:r>
              <a:rPr lang="en-US" sz="800" i="1" dirty="0" err="1"/>
              <a:t>b,c</a:t>
            </a:r>
            <a:r>
              <a:rPr lang="en-US" sz="800" i="1" dirty="0"/>
              <a:t>] * t[</a:t>
            </a:r>
            <a:r>
              <a:rPr lang="en-US" sz="800" i="1" dirty="0" err="1"/>
              <a:t>i,j,a,c</a:t>
            </a:r>
            <a:r>
              <a:rPr lang="en-US" sz="800" i="1" dirty="0"/>
              <a:t>], c] - sum[f[</a:t>
            </a:r>
            <a:r>
              <a:rPr lang="en-US" sz="800" i="1" dirty="0" err="1"/>
              <a:t>k,c</a:t>
            </a:r>
            <a:r>
              <a:rPr lang="en-US" sz="800" i="1" dirty="0"/>
              <a:t>] * t[</a:t>
            </a:r>
            <a:r>
              <a:rPr lang="en-US" sz="800" i="1" dirty="0" err="1"/>
              <a:t>k,b</a:t>
            </a:r>
            <a:r>
              <a:rPr lang="en-US" sz="800" i="1" dirty="0"/>
              <a:t>] * t[</a:t>
            </a:r>
            <a:r>
              <a:rPr lang="en-US" sz="800" i="1" dirty="0" err="1"/>
              <a:t>i,j,a,c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+ sum[f[</a:t>
            </a:r>
            <a:r>
              <a:rPr lang="en-US" sz="800" i="1" dirty="0" err="1"/>
              <a:t>a,c</a:t>
            </a:r>
            <a:r>
              <a:rPr lang="en-US" sz="800" i="1" dirty="0"/>
              <a:t>] * t[</a:t>
            </a:r>
            <a:r>
              <a:rPr lang="en-US" sz="800" i="1" dirty="0" err="1"/>
              <a:t>i,j,c,b</a:t>
            </a:r>
            <a:r>
              <a:rPr lang="en-US" sz="800" i="1" dirty="0"/>
              <a:t>], c] - sum[f[</a:t>
            </a:r>
            <a:r>
              <a:rPr lang="en-US" sz="800" i="1" dirty="0" err="1"/>
              <a:t>k,c</a:t>
            </a:r>
            <a:r>
              <a:rPr lang="en-US" sz="800" i="1" dirty="0"/>
              <a:t>] * t[</a:t>
            </a:r>
            <a:r>
              <a:rPr lang="en-US" sz="800" i="1" dirty="0" err="1"/>
              <a:t>k,a</a:t>
            </a:r>
            <a:r>
              <a:rPr lang="en-US" sz="800" i="1" dirty="0"/>
              <a:t>] * t[</a:t>
            </a:r>
            <a:r>
              <a:rPr lang="en-US" sz="800" i="1" dirty="0" err="1"/>
              <a:t>i,j,c,b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- sum[f[</a:t>
            </a:r>
            <a:r>
              <a:rPr lang="en-US" sz="800" i="1" dirty="0" err="1"/>
              <a:t>k,j</a:t>
            </a:r>
            <a:r>
              <a:rPr lang="en-US" sz="800" i="1" dirty="0"/>
              <a:t>] * t[</a:t>
            </a:r>
            <a:r>
              <a:rPr lang="en-US" sz="800" i="1" dirty="0" err="1"/>
              <a:t>i,k,a,b</a:t>
            </a:r>
            <a:r>
              <a:rPr lang="en-US" sz="800" i="1" dirty="0"/>
              <a:t>], k] - sum[f[</a:t>
            </a:r>
            <a:r>
              <a:rPr lang="en-US" sz="800" i="1" dirty="0" err="1"/>
              <a:t>k,c</a:t>
            </a:r>
            <a:r>
              <a:rPr lang="en-US" sz="800" i="1" dirty="0"/>
              <a:t>] * t[</a:t>
            </a:r>
            <a:r>
              <a:rPr lang="en-US" sz="800" i="1" dirty="0" err="1"/>
              <a:t>j,c</a:t>
            </a:r>
            <a:r>
              <a:rPr lang="en-US" sz="800" i="1" dirty="0"/>
              <a:t>] * t[</a:t>
            </a:r>
            <a:r>
              <a:rPr lang="en-US" sz="800" i="1" dirty="0" err="1"/>
              <a:t>i,k,a,b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- sum[f[</a:t>
            </a:r>
            <a:r>
              <a:rPr lang="en-US" sz="800" i="1" dirty="0" err="1"/>
              <a:t>k,i</a:t>
            </a:r>
            <a:r>
              <a:rPr lang="en-US" sz="800" i="1" dirty="0"/>
              <a:t>] * t[</a:t>
            </a:r>
            <a:r>
              <a:rPr lang="en-US" sz="800" i="1" dirty="0" err="1"/>
              <a:t>j,k,b,a</a:t>
            </a:r>
            <a:r>
              <a:rPr lang="en-US" sz="800" i="1" dirty="0"/>
              <a:t>] , k] - sum[f[</a:t>
            </a:r>
            <a:r>
              <a:rPr lang="en-US" sz="800" i="1" dirty="0" err="1"/>
              <a:t>k,c</a:t>
            </a:r>
            <a:r>
              <a:rPr lang="en-US" sz="800" i="1" dirty="0"/>
              <a:t>] * 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j,k,b,a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+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j,d</a:t>
            </a:r>
            <a:r>
              <a:rPr lang="en-US" sz="800" i="1" dirty="0"/>
              <a:t>] * v[</a:t>
            </a:r>
            <a:r>
              <a:rPr lang="en-US" sz="800" i="1" dirty="0" err="1"/>
              <a:t>a,b,c,d</a:t>
            </a:r>
            <a:r>
              <a:rPr lang="en-US" sz="800" i="1" dirty="0"/>
              <a:t>], </a:t>
            </a:r>
            <a:r>
              <a:rPr lang="en-US" sz="800" i="1" dirty="0" err="1"/>
              <a:t>c,d</a:t>
            </a:r>
            <a:r>
              <a:rPr lang="en-US" sz="800" i="1" dirty="0"/>
              <a:t>] + sum[t[</a:t>
            </a:r>
            <a:r>
              <a:rPr lang="en-US" sz="800" i="1" dirty="0" err="1"/>
              <a:t>i,j,c,d</a:t>
            </a:r>
            <a:r>
              <a:rPr lang="en-US" sz="800" i="1" dirty="0"/>
              <a:t>] * v[</a:t>
            </a:r>
            <a:r>
              <a:rPr lang="en-US" sz="800" i="1" dirty="0" err="1"/>
              <a:t>a,b,c,d</a:t>
            </a:r>
            <a:r>
              <a:rPr lang="en-US" sz="800" i="1" dirty="0"/>
              <a:t>], </a:t>
            </a:r>
            <a:r>
              <a:rPr lang="en-US" sz="800" i="1" dirty="0" err="1"/>
              <a:t>c,d</a:t>
            </a:r>
            <a:r>
              <a:rPr lang="en-US" sz="800" i="1" dirty="0"/>
              <a:t>] + sum[t[</a:t>
            </a:r>
            <a:r>
              <a:rPr lang="en-US" sz="800" i="1" dirty="0" err="1"/>
              <a:t>j,c</a:t>
            </a:r>
            <a:r>
              <a:rPr lang="en-US" sz="800" i="1" dirty="0"/>
              <a:t>] * v[</a:t>
            </a:r>
            <a:r>
              <a:rPr lang="en-US" sz="800" i="1" dirty="0" err="1"/>
              <a:t>a,b,i,c</a:t>
            </a:r>
            <a:r>
              <a:rPr lang="en-US" sz="800" i="1" dirty="0"/>
              <a:t>], c] - sum[t[</a:t>
            </a:r>
            <a:r>
              <a:rPr lang="en-US" sz="800" i="1" dirty="0" err="1"/>
              <a:t>k,b</a:t>
            </a:r>
            <a:r>
              <a:rPr lang="en-US" sz="800" i="1" dirty="0"/>
              <a:t>] * v[</a:t>
            </a:r>
            <a:r>
              <a:rPr lang="en-US" sz="800" i="1" dirty="0" err="1"/>
              <a:t>a,k,i,j</a:t>
            </a:r>
            <a:r>
              <a:rPr lang="en-US" sz="800" i="1" dirty="0"/>
              <a:t>] , k] + sum[t[</a:t>
            </a:r>
            <a:r>
              <a:rPr lang="en-US" sz="800" i="1" dirty="0" err="1"/>
              <a:t>i,c</a:t>
            </a:r>
            <a:r>
              <a:rPr lang="en-US" sz="800" i="1" dirty="0"/>
              <a:t>] * v[</a:t>
            </a:r>
            <a:r>
              <a:rPr lang="en-US" sz="800" i="1" dirty="0" err="1"/>
              <a:t>b,a,j,c</a:t>
            </a:r>
            <a:r>
              <a:rPr lang="en-US" sz="800" i="1" dirty="0"/>
              <a:t>], c] - sum[t[</a:t>
            </a:r>
            <a:r>
              <a:rPr lang="en-US" sz="800" i="1" dirty="0" err="1"/>
              <a:t>k,a</a:t>
            </a:r>
            <a:r>
              <a:rPr lang="en-US" sz="800" i="1" dirty="0"/>
              <a:t>] * v[</a:t>
            </a:r>
            <a:r>
              <a:rPr lang="en-US" sz="800" i="1" dirty="0" err="1"/>
              <a:t>b,k,j,i</a:t>
            </a:r>
            <a:r>
              <a:rPr lang="en-US" sz="800" i="1" dirty="0"/>
              <a:t>], k] - sum[t[</a:t>
            </a:r>
            <a:r>
              <a:rPr lang="en-US" sz="800" i="1" dirty="0" err="1"/>
              <a:t>k,d</a:t>
            </a:r>
            <a:r>
              <a:rPr lang="en-US" sz="800" i="1" dirty="0"/>
              <a:t>] * t[</a:t>
            </a:r>
            <a:r>
              <a:rPr lang="en-US" sz="800" i="1" dirty="0" err="1"/>
              <a:t>i,j,c,b</a:t>
            </a:r>
            <a:r>
              <a:rPr lang="en-US" sz="800" i="1" dirty="0"/>
              <a:t>] * v[</a:t>
            </a:r>
            <a:r>
              <a:rPr lang="en-US" sz="800" i="1" dirty="0" err="1"/>
              <a:t>k,a,c,d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j,k,b,d</a:t>
            </a:r>
            <a:r>
              <a:rPr lang="en-US" sz="800" i="1" dirty="0"/>
              <a:t>] * v[</a:t>
            </a:r>
            <a:r>
              <a:rPr lang="en-US" sz="800" i="1" dirty="0" err="1"/>
              <a:t>k,a,c,d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j,c</a:t>
            </a:r>
            <a:r>
              <a:rPr lang="en-US" sz="800" i="1" dirty="0"/>
              <a:t>] * t[</a:t>
            </a:r>
            <a:r>
              <a:rPr lang="en-US" sz="800" i="1" dirty="0" err="1"/>
              <a:t>k,b</a:t>
            </a:r>
            <a:r>
              <a:rPr lang="en-US" sz="800" i="1" dirty="0"/>
              <a:t>] * v[</a:t>
            </a:r>
            <a:r>
              <a:rPr lang="en-US" sz="800" i="1" dirty="0" err="1"/>
              <a:t>k,a,c,i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+ 2 * sum[t[</a:t>
            </a:r>
            <a:r>
              <a:rPr lang="en-US" sz="800" i="1" dirty="0" err="1"/>
              <a:t>j,k,b,c</a:t>
            </a:r>
            <a:r>
              <a:rPr lang="en-US" sz="800" i="1" dirty="0"/>
              <a:t>] * v[</a:t>
            </a:r>
            <a:r>
              <a:rPr lang="en-US" sz="800" i="1" dirty="0" err="1"/>
              <a:t>k,a,c,i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- sum[t[</a:t>
            </a:r>
            <a:r>
              <a:rPr lang="en-US" sz="800" i="1" dirty="0" err="1"/>
              <a:t>j,k,c,b</a:t>
            </a:r>
            <a:r>
              <a:rPr lang="en-US" sz="800" i="1" dirty="0"/>
              <a:t>] * v[</a:t>
            </a:r>
            <a:r>
              <a:rPr lang="en-US" sz="800" i="1" dirty="0" err="1"/>
              <a:t>k,a,c,i</a:t>
            </a:r>
            <a:r>
              <a:rPr lang="en-US" sz="800" i="1" dirty="0"/>
              <a:t>] , </a:t>
            </a:r>
            <a:r>
              <a:rPr lang="en-US" sz="800" i="1" dirty="0" err="1"/>
              <a:t>k,c</a:t>
            </a:r>
            <a:r>
              <a:rPr lang="en-US" sz="800" i="1" dirty="0"/>
              <a:t>] -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k,b</a:t>
            </a:r>
            <a:r>
              <a:rPr lang="en-US" sz="800" i="1" dirty="0"/>
              <a:t>] * v[</a:t>
            </a:r>
            <a:r>
              <a:rPr lang="en-US" sz="800" i="1" dirty="0" err="1"/>
              <a:t>k,a,d,c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+ 2 * sum[t[</a:t>
            </a:r>
            <a:r>
              <a:rPr lang="en-US" sz="800" i="1" dirty="0" err="1"/>
              <a:t>k,d</a:t>
            </a:r>
            <a:r>
              <a:rPr lang="en-US" sz="800" i="1" dirty="0"/>
              <a:t>] * t[</a:t>
            </a:r>
            <a:r>
              <a:rPr lang="en-US" sz="800" i="1" dirty="0" err="1"/>
              <a:t>i,j,c,b</a:t>
            </a:r>
            <a:r>
              <a:rPr lang="en-US" sz="800" i="1" dirty="0"/>
              <a:t>] * v[</a:t>
            </a:r>
            <a:r>
              <a:rPr lang="en-US" sz="800" i="1" dirty="0" err="1"/>
              <a:t>k,a,d,c</a:t>
            </a:r>
            <a:r>
              <a:rPr lang="en-US" sz="800" i="1" dirty="0"/>
              <a:t>],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k,b</a:t>
            </a:r>
            <a:r>
              <a:rPr lang="en-US" sz="800" i="1" dirty="0"/>
              <a:t>] * t[</a:t>
            </a:r>
            <a:r>
              <a:rPr lang="en-US" sz="800" i="1" dirty="0" err="1"/>
              <a:t>i,j,c,d</a:t>
            </a:r>
            <a:r>
              <a:rPr lang="en-US" sz="800" i="1" dirty="0"/>
              <a:t>] * v[</a:t>
            </a:r>
            <a:r>
              <a:rPr lang="en-US" sz="800" i="1" dirty="0" err="1"/>
              <a:t>k,a,d,c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i,k,c,b</a:t>
            </a:r>
            <a:r>
              <a:rPr lang="en-US" sz="800" i="1" dirty="0"/>
              <a:t>] * v[</a:t>
            </a:r>
            <a:r>
              <a:rPr lang="en-US" sz="800" i="1" dirty="0" err="1"/>
              <a:t>k,a,d,c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+ 2 *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j,k,b,d</a:t>
            </a:r>
            <a:r>
              <a:rPr lang="en-US" sz="800" i="1" dirty="0"/>
              <a:t>] * v[</a:t>
            </a:r>
            <a:r>
              <a:rPr lang="en-US" sz="800" i="1" dirty="0" err="1"/>
              <a:t>k,a,d,c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j,k,d,b</a:t>
            </a:r>
            <a:r>
              <a:rPr lang="en-US" sz="800" i="1" dirty="0"/>
              <a:t>] * v[</a:t>
            </a:r>
            <a:r>
              <a:rPr lang="en-US" sz="800" i="1" dirty="0" err="1"/>
              <a:t>k,a,d,c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j,k,b,c</a:t>
            </a:r>
            <a:r>
              <a:rPr lang="en-US" sz="800" i="1" dirty="0"/>
              <a:t>] * v[</a:t>
            </a:r>
            <a:r>
              <a:rPr lang="en-US" sz="800" i="1" dirty="0" err="1"/>
              <a:t>k,a,i,c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-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k,b</a:t>
            </a:r>
            <a:r>
              <a:rPr lang="en-US" sz="800" i="1" dirty="0"/>
              <a:t>] * v[</a:t>
            </a:r>
            <a:r>
              <a:rPr lang="en-US" sz="800" i="1" dirty="0" err="1"/>
              <a:t>k,a,j,c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- sum[t[</a:t>
            </a:r>
            <a:r>
              <a:rPr lang="en-US" sz="800" i="1" dirty="0" err="1"/>
              <a:t>i,k,c,b</a:t>
            </a:r>
            <a:r>
              <a:rPr lang="en-US" sz="800" i="1" dirty="0"/>
              <a:t>] * v[</a:t>
            </a:r>
            <a:r>
              <a:rPr lang="en-US" sz="800" i="1" dirty="0" err="1"/>
              <a:t>k,a,j,c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-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k,a</a:t>
            </a:r>
            <a:r>
              <a:rPr lang="en-US" sz="800" i="1" dirty="0"/>
              <a:t>] * v[</a:t>
            </a:r>
            <a:r>
              <a:rPr lang="en-US" sz="800" i="1" dirty="0" err="1"/>
              <a:t>k,b,c,d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k,d</a:t>
            </a:r>
            <a:r>
              <a:rPr lang="en-US" sz="800" i="1" dirty="0"/>
              <a:t>] * t[</a:t>
            </a:r>
            <a:r>
              <a:rPr lang="en-US" sz="800" i="1" dirty="0" err="1"/>
              <a:t>i,j,a,c</a:t>
            </a:r>
            <a:r>
              <a:rPr lang="en-US" sz="800" i="1" dirty="0"/>
              <a:t>] v[</a:t>
            </a:r>
            <a:r>
              <a:rPr lang="en-US" sz="800" i="1" dirty="0" err="1"/>
              <a:t>k,b,c,d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k,a</a:t>
            </a:r>
            <a:r>
              <a:rPr lang="en-US" sz="800" i="1" dirty="0"/>
              <a:t>] * t[</a:t>
            </a:r>
            <a:r>
              <a:rPr lang="en-US" sz="800" i="1" dirty="0" err="1"/>
              <a:t>i,j,c,d</a:t>
            </a:r>
            <a:r>
              <a:rPr lang="en-US" sz="800" i="1" dirty="0"/>
              <a:t>] * v[</a:t>
            </a:r>
            <a:r>
              <a:rPr lang="en-US" sz="800" i="1" dirty="0" err="1"/>
              <a:t>k,b,c,d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+ 2 * sum[t[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i,k,a,c</a:t>
            </a:r>
            <a:r>
              <a:rPr lang="en-US" sz="800" i="1" dirty="0"/>
              <a:t>] * v[</a:t>
            </a:r>
            <a:r>
              <a:rPr lang="en-US" sz="800" i="1" dirty="0" err="1"/>
              <a:t>k,b,c,d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i,k,c,a</a:t>
            </a:r>
            <a:r>
              <a:rPr lang="en-US" sz="800" i="1" dirty="0"/>
              <a:t>] * v[</a:t>
            </a:r>
            <a:r>
              <a:rPr lang="en-US" sz="800" i="1" dirty="0" err="1"/>
              <a:t>k,b,c,d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j,k,d,a</a:t>
            </a:r>
            <a:r>
              <a:rPr lang="en-US" sz="800" i="1" dirty="0"/>
              <a:t>] * v[</a:t>
            </a:r>
            <a:r>
              <a:rPr lang="en-US" sz="800" i="1" dirty="0" err="1"/>
              <a:t>k,b,c,d</a:t>
            </a:r>
            <a:r>
              <a:rPr lang="en-US" sz="800" i="1" dirty="0"/>
              <a:t>] 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k,a</a:t>
            </a:r>
            <a:r>
              <a:rPr lang="en-US" sz="800" i="1" dirty="0"/>
              <a:t>] * v[</a:t>
            </a:r>
            <a:r>
              <a:rPr lang="en-US" sz="800" i="1" dirty="0" err="1"/>
              <a:t>k,b,c,j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+ 2 * sum[t[</a:t>
            </a:r>
            <a:r>
              <a:rPr lang="en-US" sz="800" i="1" dirty="0" err="1"/>
              <a:t>i,k,a,c</a:t>
            </a:r>
            <a:r>
              <a:rPr lang="en-US" sz="800" i="1" dirty="0"/>
              <a:t>] * v[</a:t>
            </a:r>
            <a:r>
              <a:rPr lang="en-US" sz="800" i="1" dirty="0" err="1"/>
              <a:t>k,b,c,j</a:t>
            </a:r>
            <a:r>
              <a:rPr lang="en-US" sz="800" i="1" dirty="0"/>
              <a:t>] , </a:t>
            </a:r>
            <a:r>
              <a:rPr lang="en-US" sz="800" i="1" dirty="0" err="1"/>
              <a:t>k,c</a:t>
            </a:r>
            <a:r>
              <a:rPr lang="en-US" sz="800" i="1" dirty="0"/>
              <a:t>] - sum[t[</a:t>
            </a:r>
            <a:r>
              <a:rPr lang="en-US" sz="800" i="1" dirty="0" err="1"/>
              <a:t>i,k,c,a</a:t>
            </a:r>
            <a:r>
              <a:rPr lang="en-US" sz="800" i="1" dirty="0"/>
              <a:t>] * v[</a:t>
            </a:r>
            <a:r>
              <a:rPr lang="en-US" sz="800" i="1" dirty="0" err="1"/>
              <a:t>k,b,c,j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+ 2 * sum[t[</a:t>
            </a:r>
            <a:r>
              <a:rPr lang="en-US" sz="800" i="1" dirty="0" err="1"/>
              <a:t>k,d</a:t>
            </a:r>
            <a:r>
              <a:rPr lang="en-US" sz="800" i="1" dirty="0"/>
              <a:t>] * t[</a:t>
            </a:r>
            <a:r>
              <a:rPr lang="en-US" sz="800" i="1" dirty="0" err="1"/>
              <a:t>i,j,a,c</a:t>
            </a:r>
            <a:r>
              <a:rPr lang="en-US" sz="800" i="1" dirty="0"/>
              <a:t>] * v[</a:t>
            </a:r>
            <a:r>
              <a:rPr lang="en-US" sz="800" i="1" dirty="0" err="1"/>
              <a:t>k,b,d,c</a:t>
            </a:r>
            <a:r>
              <a:rPr lang="en-US" sz="800" i="1" dirty="0"/>
              <a:t>] 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i,k,a,c</a:t>
            </a:r>
            <a:r>
              <a:rPr lang="en-US" sz="800" i="1" dirty="0"/>
              <a:t>] * v[</a:t>
            </a:r>
            <a:r>
              <a:rPr lang="en-US" sz="800" i="1" dirty="0" err="1"/>
              <a:t>k,b,d,c</a:t>
            </a:r>
            <a:r>
              <a:rPr lang="en-US" sz="800" i="1" dirty="0"/>
              <a:t>], </a:t>
            </a:r>
            <a:r>
              <a:rPr lang="en-US" sz="800" i="1" dirty="0" err="1"/>
              <a:t>k,c,d</a:t>
            </a:r>
            <a:r>
              <a:rPr lang="en-US" sz="800" i="1" dirty="0"/>
              <a:t>] - sum[t[</a:t>
            </a:r>
            <a:r>
              <a:rPr lang="en-US" sz="800" i="1" dirty="0" err="1"/>
              <a:t>j,c</a:t>
            </a:r>
            <a:r>
              <a:rPr lang="en-US" sz="800" i="1" dirty="0"/>
              <a:t>] * t[</a:t>
            </a:r>
            <a:r>
              <a:rPr lang="en-US" sz="800" i="1" dirty="0" err="1"/>
              <a:t>k,a</a:t>
            </a:r>
            <a:r>
              <a:rPr lang="en-US" sz="800" i="1" dirty="0"/>
              <a:t>] * v[</a:t>
            </a:r>
            <a:r>
              <a:rPr lang="en-US" sz="800" i="1" dirty="0" err="1"/>
              <a:t>k,b,i,c</a:t>
            </a:r>
            <a:r>
              <a:rPr lang="en-US" sz="800" i="1" dirty="0"/>
              <a:t>] , </a:t>
            </a:r>
            <a:r>
              <a:rPr lang="en-US" sz="800" i="1" dirty="0" err="1"/>
              <a:t>k,c</a:t>
            </a:r>
            <a:r>
              <a:rPr lang="en-US" sz="800" i="1" dirty="0"/>
              <a:t>] - sum[t[</a:t>
            </a:r>
            <a:r>
              <a:rPr lang="en-US" sz="800" i="1" dirty="0" err="1"/>
              <a:t>j,k,c,a</a:t>
            </a:r>
            <a:r>
              <a:rPr lang="en-US" sz="800" i="1" dirty="0"/>
              <a:t>] * v[</a:t>
            </a:r>
            <a:r>
              <a:rPr lang="en-US" sz="800" i="1" dirty="0" err="1"/>
              <a:t>k,b,i,c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- sum[t[</a:t>
            </a:r>
            <a:r>
              <a:rPr lang="en-US" sz="800" i="1" dirty="0" err="1"/>
              <a:t>i,k,a,c</a:t>
            </a:r>
            <a:r>
              <a:rPr lang="en-US" sz="800" i="1" dirty="0"/>
              <a:t>] * v[</a:t>
            </a:r>
            <a:r>
              <a:rPr lang="en-US" sz="800" i="1" dirty="0" err="1"/>
              <a:t>k,b,j,c</a:t>
            </a:r>
            <a:r>
              <a:rPr lang="en-US" sz="800" i="1" dirty="0"/>
              <a:t>], </a:t>
            </a:r>
            <a:r>
              <a:rPr lang="en-US" sz="800" i="1" dirty="0" err="1"/>
              <a:t>k,c</a:t>
            </a:r>
            <a:r>
              <a:rPr lang="en-US" sz="800" i="1" dirty="0"/>
              <a:t>] +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k,a</a:t>
            </a:r>
            <a:r>
              <a:rPr lang="en-US" sz="800" i="1" dirty="0"/>
              <a:t>] * t[</a:t>
            </a:r>
            <a:r>
              <a:rPr lang="en-US" sz="800" i="1" dirty="0" err="1"/>
              <a:t>l,b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k,b</a:t>
            </a:r>
            <a:r>
              <a:rPr lang="en-US" sz="800" i="1" dirty="0"/>
              <a:t>] * t[</a:t>
            </a:r>
            <a:r>
              <a:rPr lang="en-US" sz="800" i="1" dirty="0" err="1"/>
              <a:t>l,d</a:t>
            </a:r>
            <a:r>
              <a:rPr lang="en-US" sz="800" i="1" dirty="0"/>
              <a:t>] * t[</a:t>
            </a:r>
            <a:r>
              <a:rPr lang="en-US" sz="800" i="1" dirty="0" err="1"/>
              <a:t>i,j,a,c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k,a</a:t>
            </a:r>
            <a:r>
              <a:rPr lang="en-US" sz="800" i="1" dirty="0"/>
              <a:t>] * t[</a:t>
            </a:r>
            <a:r>
              <a:rPr lang="en-US" sz="800" i="1" dirty="0" err="1"/>
              <a:t>l,d</a:t>
            </a:r>
            <a:r>
              <a:rPr lang="en-US" sz="800" i="1" dirty="0"/>
              <a:t>] * t[</a:t>
            </a:r>
            <a:r>
              <a:rPr lang="en-US" sz="800" i="1" dirty="0" err="1"/>
              <a:t>i,j,c,b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k,a</a:t>
            </a:r>
            <a:r>
              <a:rPr lang="en-US" sz="800" i="1" dirty="0"/>
              <a:t>] * t[</a:t>
            </a:r>
            <a:r>
              <a:rPr lang="en-US" sz="800" i="1" dirty="0" err="1"/>
              <a:t>l,b</a:t>
            </a:r>
            <a:r>
              <a:rPr lang="en-US" sz="800" i="1" dirty="0"/>
              <a:t>] * t[</a:t>
            </a:r>
            <a:r>
              <a:rPr lang="en-US" sz="800" i="1" dirty="0" err="1"/>
              <a:t>i,j,c,d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j,c</a:t>
            </a:r>
            <a:r>
              <a:rPr lang="en-US" sz="800" i="1" dirty="0"/>
              <a:t>] * t[</a:t>
            </a:r>
            <a:r>
              <a:rPr lang="en-US" sz="800" i="1" dirty="0" err="1"/>
              <a:t>l,d</a:t>
            </a:r>
            <a:r>
              <a:rPr lang="en-US" sz="800" i="1" dirty="0"/>
              <a:t>] * t[</a:t>
            </a:r>
            <a:r>
              <a:rPr lang="en-US" sz="800" i="1" dirty="0" err="1"/>
              <a:t>i,k,a,b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l,b</a:t>
            </a:r>
            <a:r>
              <a:rPr lang="en-US" sz="800" i="1" dirty="0"/>
              <a:t>] * t[</a:t>
            </a:r>
            <a:r>
              <a:rPr lang="en-US" sz="800" i="1" dirty="0" err="1"/>
              <a:t>i,k,a,c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 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l,b</a:t>
            </a:r>
            <a:r>
              <a:rPr lang="en-US" sz="800" i="1" dirty="0"/>
              <a:t>] * t[</a:t>
            </a:r>
            <a:r>
              <a:rPr lang="en-US" sz="800" i="1" dirty="0" err="1"/>
              <a:t>i,k,c,a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l,d</a:t>
            </a:r>
            <a:r>
              <a:rPr lang="en-US" sz="800" i="1" dirty="0"/>
              <a:t>] * t[</a:t>
            </a:r>
            <a:r>
              <a:rPr lang="en-US" sz="800" i="1" dirty="0" err="1"/>
              <a:t>j,k,b,a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l,a</a:t>
            </a:r>
            <a:r>
              <a:rPr lang="en-US" sz="800" i="1" dirty="0"/>
              <a:t>] * t[</a:t>
            </a:r>
            <a:r>
              <a:rPr lang="en-US" sz="800" i="1" dirty="0" err="1"/>
              <a:t>j,k,b,d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 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l,b</a:t>
            </a:r>
            <a:r>
              <a:rPr lang="en-US" sz="800" i="1" dirty="0"/>
              <a:t>] * t[</a:t>
            </a:r>
            <a:r>
              <a:rPr lang="en-US" sz="800" i="1" dirty="0" err="1"/>
              <a:t>j,k,d,a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i,k,c,d</a:t>
            </a:r>
            <a:r>
              <a:rPr lang="en-US" sz="800" i="1" dirty="0"/>
              <a:t>] * t[</a:t>
            </a:r>
            <a:r>
              <a:rPr lang="en-US" sz="800" i="1" dirty="0" err="1"/>
              <a:t>j,l,b,a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+ 4 * sum[t[</a:t>
            </a:r>
            <a:r>
              <a:rPr lang="en-US" sz="800" i="1" dirty="0" err="1"/>
              <a:t>i,k,a,c</a:t>
            </a:r>
            <a:r>
              <a:rPr lang="en-US" sz="800" i="1" dirty="0"/>
              <a:t>] * t[</a:t>
            </a:r>
            <a:r>
              <a:rPr lang="en-US" sz="800" i="1" dirty="0" err="1"/>
              <a:t>j,l,b,d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 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i,k,c,a</a:t>
            </a:r>
            <a:r>
              <a:rPr lang="en-US" sz="800" i="1" dirty="0"/>
              <a:t>] * t[</a:t>
            </a:r>
            <a:r>
              <a:rPr lang="en-US" sz="800" i="1" dirty="0" err="1"/>
              <a:t>j,l,b,d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i,k,a,b</a:t>
            </a:r>
            <a:r>
              <a:rPr lang="en-US" sz="800" i="1" dirty="0"/>
              <a:t>] * t[</a:t>
            </a:r>
            <a:r>
              <a:rPr lang="en-US" sz="800" i="1" dirty="0" err="1"/>
              <a:t>j,l,c,d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i,k,a,c</a:t>
            </a:r>
            <a:r>
              <a:rPr lang="en-US" sz="800" i="1" dirty="0"/>
              <a:t>] * t[</a:t>
            </a:r>
            <a:r>
              <a:rPr lang="en-US" sz="800" i="1" dirty="0" err="1"/>
              <a:t>j,l,d,b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 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i,k,c,a</a:t>
            </a:r>
            <a:r>
              <a:rPr lang="en-US" sz="800" i="1" dirty="0"/>
              <a:t>] * t[</a:t>
            </a:r>
            <a:r>
              <a:rPr lang="en-US" sz="800" i="1" dirty="0" err="1"/>
              <a:t>j,l,d,b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k,l,a,b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i,j,c,d</a:t>
            </a:r>
            <a:r>
              <a:rPr lang="en-US" sz="800" i="1" dirty="0"/>
              <a:t>] * t[</a:t>
            </a:r>
            <a:r>
              <a:rPr lang="en-US" sz="800" i="1" dirty="0" err="1"/>
              <a:t>k,l,a,b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i,j,c,b</a:t>
            </a:r>
            <a:r>
              <a:rPr lang="en-US" sz="800" i="1" dirty="0"/>
              <a:t>] * t[</a:t>
            </a:r>
            <a:r>
              <a:rPr lang="en-US" sz="800" i="1" dirty="0" err="1"/>
              <a:t>k,l,a,d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i,j,a,c</a:t>
            </a:r>
            <a:r>
              <a:rPr lang="en-US" sz="800" i="1" dirty="0"/>
              <a:t>] * t[</a:t>
            </a:r>
            <a:r>
              <a:rPr lang="en-US" sz="800" i="1" dirty="0" err="1"/>
              <a:t>k,l,b,d</a:t>
            </a:r>
            <a:r>
              <a:rPr lang="en-US" sz="800" i="1" dirty="0"/>
              <a:t>] * v[</a:t>
            </a:r>
            <a:r>
              <a:rPr lang="en-US" sz="800" i="1" dirty="0" err="1"/>
              <a:t>k,l,c,d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j,c</a:t>
            </a:r>
            <a:r>
              <a:rPr lang="en-US" sz="800" i="1" dirty="0"/>
              <a:t>] * t[</a:t>
            </a:r>
            <a:r>
              <a:rPr lang="en-US" sz="800" i="1" dirty="0" err="1"/>
              <a:t>k,b</a:t>
            </a:r>
            <a:r>
              <a:rPr lang="en-US" sz="800" i="1" dirty="0"/>
              <a:t>] * t[</a:t>
            </a:r>
            <a:r>
              <a:rPr lang="en-US" sz="800" i="1" dirty="0" err="1"/>
              <a:t>l,a</a:t>
            </a:r>
            <a:r>
              <a:rPr lang="en-US" sz="800" i="1" dirty="0"/>
              <a:t>] * v[</a:t>
            </a:r>
            <a:r>
              <a:rPr lang="en-US" sz="800" i="1" dirty="0" err="1"/>
              <a:t>k,l,c,i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l,c</a:t>
            </a:r>
            <a:r>
              <a:rPr lang="en-US" sz="800" i="1" dirty="0"/>
              <a:t>] * t[</a:t>
            </a:r>
            <a:r>
              <a:rPr lang="en-US" sz="800" i="1" dirty="0" err="1"/>
              <a:t>j,k,b,a</a:t>
            </a:r>
            <a:r>
              <a:rPr lang="en-US" sz="800" i="1" dirty="0"/>
              <a:t>] * v[</a:t>
            </a:r>
            <a:r>
              <a:rPr lang="en-US" sz="800" i="1" dirty="0" err="1"/>
              <a:t>k,l,c,i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- 2 * sum[t[</a:t>
            </a:r>
            <a:r>
              <a:rPr lang="en-US" sz="800" i="1" dirty="0" err="1"/>
              <a:t>l,a</a:t>
            </a:r>
            <a:r>
              <a:rPr lang="en-US" sz="800" i="1" dirty="0"/>
              <a:t>] * t[</a:t>
            </a:r>
            <a:r>
              <a:rPr lang="en-US" sz="800" i="1" dirty="0" err="1"/>
              <a:t>j,k,b,c</a:t>
            </a:r>
            <a:r>
              <a:rPr lang="en-US" sz="800" i="1" dirty="0"/>
              <a:t>] * v[</a:t>
            </a:r>
            <a:r>
              <a:rPr lang="en-US" sz="800" i="1" dirty="0" err="1"/>
              <a:t>k,l,c,i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l,a</a:t>
            </a:r>
            <a:r>
              <a:rPr lang="en-US" sz="800" i="1" dirty="0"/>
              <a:t>] * t[</a:t>
            </a:r>
            <a:r>
              <a:rPr lang="en-US" sz="800" i="1" dirty="0" err="1"/>
              <a:t>j,k,c,b</a:t>
            </a:r>
            <a:r>
              <a:rPr lang="en-US" sz="800" i="1" dirty="0"/>
              <a:t>] * v[</a:t>
            </a:r>
            <a:r>
              <a:rPr lang="en-US" sz="800" i="1" dirty="0" err="1"/>
              <a:t>k,l,c,i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- 2 * sum[t[</a:t>
            </a:r>
            <a:r>
              <a:rPr lang="en-US" sz="800" i="1" dirty="0" err="1"/>
              <a:t>k,c</a:t>
            </a:r>
            <a:r>
              <a:rPr lang="en-US" sz="800" i="1" dirty="0"/>
              <a:t>] * t[</a:t>
            </a:r>
            <a:r>
              <a:rPr lang="en-US" sz="800" i="1" dirty="0" err="1"/>
              <a:t>j,l,b,a</a:t>
            </a:r>
            <a:r>
              <a:rPr lang="en-US" sz="800" i="1" dirty="0"/>
              <a:t>] * v[</a:t>
            </a:r>
            <a:r>
              <a:rPr lang="en-US" sz="800" i="1" dirty="0" err="1"/>
              <a:t>k,l,c,i</a:t>
            </a:r>
            <a:r>
              <a:rPr lang="en-US" sz="800" i="1" dirty="0"/>
              <a:t>] 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k,a</a:t>
            </a:r>
            <a:r>
              <a:rPr lang="en-US" sz="800" i="1" dirty="0"/>
              <a:t>] * t[</a:t>
            </a:r>
            <a:r>
              <a:rPr lang="en-US" sz="800" i="1" dirty="0" err="1"/>
              <a:t>j,l,b,c</a:t>
            </a:r>
            <a:r>
              <a:rPr lang="en-US" sz="800" i="1" dirty="0"/>
              <a:t>] * v[</a:t>
            </a:r>
            <a:r>
              <a:rPr lang="en-US" sz="800" i="1" dirty="0" err="1"/>
              <a:t>k,l,c,i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]+ sum[t[</a:t>
            </a:r>
            <a:r>
              <a:rPr lang="en-US" sz="800" i="1" dirty="0" err="1"/>
              <a:t>k,b</a:t>
            </a:r>
            <a:r>
              <a:rPr lang="en-US" sz="800" i="1" dirty="0"/>
              <a:t>] * t[</a:t>
            </a:r>
            <a:r>
              <a:rPr lang="en-US" sz="800" i="1" dirty="0" err="1"/>
              <a:t>j,l,c,a</a:t>
            </a:r>
            <a:r>
              <a:rPr lang="en-US" sz="800" i="1" dirty="0"/>
              <a:t>] * v[</a:t>
            </a:r>
            <a:r>
              <a:rPr lang="en-US" sz="800" i="1" dirty="0" err="1"/>
              <a:t>k,l,c,i</a:t>
            </a:r>
            <a:r>
              <a:rPr lang="en-US" sz="800" i="1" dirty="0"/>
              <a:t>] 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j,c</a:t>
            </a:r>
            <a:r>
              <a:rPr lang="en-US" sz="800" i="1" dirty="0"/>
              <a:t>] * t[</a:t>
            </a:r>
            <a:r>
              <a:rPr lang="en-US" sz="800" i="1" dirty="0" err="1"/>
              <a:t>l,k,a,b</a:t>
            </a:r>
            <a:r>
              <a:rPr lang="en-US" sz="800" i="1" dirty="0"/>
              <a:t>] * v[</a:t>
            </a:r>
            <a:r>
              <a:rPr lang="en-US" sz="800" i="1" dirty="0" err="1"/>
              <a:t>k,l,c,i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k,a</a:t>
            </a:r>
            <a:r>
              <a:rPr lang="en-US" sz="800" i="1" dirty="0"/>
              <a:t>] * t[</a:t>
            </a:r>
            <a:r>
              <a:rPr lang="en-US" sz="800" i="1" dirty="0" err="1"/>
              <a:t>l,b</a:t>
            </a:r>
            <a:r>
              <a:rPr lang="en-US" sz="800" i="1" dirty="0"/>
              <a:t>] * v[</a:t>
            </a:r>
            <a:r>
              <a:rPr lang="en-US" sz="800" i="1" dirty="0" err="1"/>
              <a:t>k,l,c,j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l,c</a:t>
            </a:r>
            <a:r>
              <a:rPr lang="en-US" sz="800" i="1" dirty="0"/>
              <a:t>] * t[</a:t>
            </a:r>
            <a:r>
              <a:rPr lang="en-US" sz="800" i="1" dirty="0" err="1"/>
              <a:t>i,k,a,b</a:t>
            </a:r>
            <a:r>
              <a:rPr lang="en-US" sz="800" i="1" dirty="0"/>
              <a:t>] * v[</a:t>
            </a:r>
            <a:r>
              <a:rPr lang="en-US" sz="800" i="1" dirty="0" err="1"/>
              <a:t>k,l,c,j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- 2 * sum[t[</a:t>
            </a:r>
            <a:r>
              <a:rPr lang="en-US" sz="800" i="1" dirty="0" err="1"/>
              <a:t>l,b</a:t>
            </a:r>
            <a:r>
              <a:rPr lang="en-US" sz="800" i="1" dirty="0"/>
              <a:t>] * t[</a:t>
            </a:r>
            <a:r>
              <a:rPr lang="en-US" sz="800" i="1" dirty="0" err="1"/>
              <a:t>i,k,a,c</a:t>
            </a:r>
            <a:r>
              <a:rPr lang="en-US" sz="800" i="1" dirty="0"/>
              <a:t>] * v[</a:t>
            </a:r>
            <a:r>
              <a:rPr lang="en-US" sz="800" i="1" dirty="0" err="1"/>
              <a:t>k,l,c,j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l,b</a:t>
            </a:r>
            <a:r>
              <a:rPr lang="en-US" sz="800" i="1" dirty="0"/>
              <a:t>] * t[</a:t>
            </a:r>
            <a:r>
              <a:rPr lang="en-US" sz="800" i="1" dirty="0" err="1"/>
              <a:t>i,k,c,a</a:t>
            </a:r>
            <a:r>
              <a:rPr lang="en-US" sz="800" i="1" dirty="0"/>
              <a:t>] * v[</a:t>
            </a:r>
            <a:r>
              <a:rPr lang="en-US" sz="800" i="1" dirty="0" err="1"/>
              <a:t>k,l,c,j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k,l,a,b</a:t>
            </a:r>
            <a:r>
              <a:rPr lang="en-US" sz="800" i="1" dirty="0"/>
              <a:t>] * v[</a:t>
            </a:r>
            <a:r>
              <a:rPr lang="en-US" sz="800" i="1" dirty="0" err="1"/>
              <a:t>k,l,c,j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j,c</a:t>
            </a:r>
            <a:r>
              <a:rPr lang="en-US" sz="800" i="1" dirty="0"/>
              <a:t>] * t[</a:t>
            </a:r>
            <a:r>
              <a:rPr lang="en-US" sz="800" i="1" dirty="0" err="1"/>
              <a:t>l,d</a:t>
            </a:r>
            <a:r>
              <a:rPr lang="en-US" sz="800" i="1" dirty="0"/>
              <a:t>] * t[</a:t>
            </a:r>
            <a:r>
              <a:rPr lang="en-US" sz="800" i="1" dirty="0" err="1"/>
              <a:t>i,k,a,b</a:t>
            </a:r>
            <a:r>
              <a:rPr lang="en-US" sz="800" i="1" dirty="0"/>
              <a:t>] * v[</a:t>
            </a:r>
            <a:r>
              <a:rPr lang="en-US" sz="800" i="1" dirty="0" err="1"/>
              <a:t>k,l,d,c</a:t>
            </a:r>
            <a:r>
              <a:rPr lang="en-US" sz="800" i="1" dirty="0"/>
              <a:t>] 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l,b</a:t>
            </a:r>
            <a:r>
              <a:rPr lang="en-US" sz="800" i="1" dirty="0"/>
              <a:t>] * t[</a:t>
            </a:r>
            <a:r>
              <a:rPr lang="en-US" sz="800" i="1" dirty="0" err="1"/>
              <a:t>i,k,a,c</a:t>
            </a:r>
            <a:r>
              <a:rPr lang="en-US" sz="800" i="1" dirty="0"/>
              <a:t>] * v[</a:t>
            </a:r>
            <a:r>
              <a:rPr lang="en-US" sz="800" i="1" dirty="0" err="1"/>
              <a:t>k,l,d,c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j,d</a:t>
            </a:r>
            <a:r>
              <a:rPr lang="en-US" sz="800" i="1" dirty="0"/>
              <a:t>] * t[</a:t>
            </a:r>
            <a:r>
              <a:rPr lang="en-US" sz="800" i="1" dirty="0" err="1"/>
              <a:t>l,a</a:t>
            </a:r>
            <a:r>
              <a:rPr lang="en-US" sz="800" i="1" dirty="0"/>
              <a:t>] * t[</a:t>
            </a:r>
            <a:r>
              <a:rPr lang="en-US" sz="800" i="1" dirty="0" err="1"/>
              <a:t>i,k,c,b</a:t>
            </a:r>
            <a:r>
              <a:rPr lang="en-US" sz="800" i="1" dirty="0"/>
              <a:t>] * v[</a:t>
            </a:r>
            <a:r>
              <a:rPr lang="en-US" sz="800" i="1" dirty="0" err="1"/>
              <a:t>k,l,d,c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i,k,c,d</a:t>
            </a:r>
            <a:r>
              <a:rPr lang="en-US" sz="800" i="1" dirty="0"/>
              <a:t>] * t[</a:t>
            </a:r>
            <a:r>
              <a:rPr lang="en-US" sz="800" i="1" dirty="0" err="1"/>
              <a:t>j,l,b,a</a:t>
            </a:r>
            <a:r>
              <a:rPr lang="en-US" sz="800" i="1" dirty="0"/>
              <a:t>] * v[</a:t>
            </a:r>
            <a:r>
              <a:rPr lang="en-US" sz="800" i="1" dirty="0" err="1"/>
              <a:t>k,l,d,c</a:t>
            </a:r>
            <a:r>
              <a:rPr lang="en-US" sz="800" i="1" dirty="0"/>
              <a:t>] 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i,k,a,c</a:t>
            </a:r>
            <a:r>
              <a:rPr lang="en-US" sz="800" i="1" dirty="0"/>
              <a:t>] * t[</a:t>
            </a:r>
            <a:r>
              <a:rPr lang="en-US" sz="800" i="1" dirty="0" err="1"/>
              <a:t>j,l,b,d</a:t>
            </a:r>
            <a:r>
              <a:rPr lang="en-US" sz="800" i="1" dirty="0"/>
              <a:t>] * v[</a:t>
            </a:r>
            <a:r>
              <a:rPr lang="en-US" sz="800" i="1" dirty="0" err="1"/>
              <a:t>k,l,d,c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i,k,c,a</a:t>
            </a:r>
            <a:r>
              <a:rPr lang="en-US" sz="800" i="1" dirty="0"/>
              <a:t>] * t[</a:t>
            </a:r>
            <a:r>
              <a:rPr lang="en-US" sz="800" i="1" dirty="0" err="1"/>
              <a:t>j,l,b,d</a:t>
            </a:r>
            <a:r>
              <a:rPr lang="en-US" sz="800" i="1" dirty="0"/>
              <a:t>] * v[</a:t>
            </a:r>
            <a:r>
              <a:rPr lang="en-US" sz="800" i="1" dirty="0" err="1"/>
              <a:t>k,l,d,c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i,k,a,b</a:t>
            </a:r>
            <a:r>
              <a:rPr lang="en-US" sz="800" i="1" dirty="0"/>
              <a:t>] * t[</a:t>
            </a:r>
            <a:r>
              <a:rPr lang="en-US" sz="800" i="1" dirty="0" err="1"/>
              <a:t>j,l,c,d</a:t>
            </a:r>
            <a:r>
              <a:rPr lang="en-US" sz="800" i="1" dirty="0"/>
              <a:t>] * v[</a:t>
            </a:r>
            <a:r>
              <a:rPr lang="en-US" sz="800" i="1" dirty="0" err="1"/>
              <a:t>k,l,d,c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i,k,c,b</a:t>
            </a:r>
            <a:r>
              <a:rPr lang="en-US" sz="800" i="1" dirty="0"/>
              <a:t>] * t[</a:t>
            </a:r>
            <a:r>
              <a:rPr lang="en-US" sz="800" i="1" dirty="0" err="1"/>
              <a:t>j,l,d,a</a:t>
            </a:r>
            <a:r>
              <a:rPr lang="en-US" sz="800" i="1" dirty="0"/>
              <a:t>] * v[</a:t>
            </a:r>
            <a:r>
              <a:rPr lang="en-US" sz="800" i="1" dirty="0" err="1"/>
              <a:t>k,l,d,c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i,k,a,c</a:t>
            </a:r>
            <a:r>
              <a:rPr lang="en-US" sz="800" i="1" dirty="0"/>
              <a:t>] * t[</a:t>
            </a:r>
            <a:r>
              <a:rPr lang="en-US" sz="800" i="1" dirty="0" err="1"/>
              <a:t>j,l,d,b</a:t>
            </a:r>
            <a:r>
              <a:rPr lang="en-US" sz="800" i="1" dirty="0"/>
              <a:t>] * v[</a:t>
            </a:r>
            <a:r>
              <a:rPr lang="en-US" sz="800" i="1" dirty="0" err="1"/>
              <a:t>k,l,d,c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k,a</a:t>
            </a:r>
            <a:r>
              <a:rPr lang="en-US" sz="800" i="1" dirty="0"/>
              <a:t>] * t[</a:t>
            </a:r>
            <a:r>
              <a:rPr lang="en-US" sz="800" i="1" dirty="0" err="1"/>
              <a:t>l,b</a:t>
            </a:r>
            <a:r>
              <a:rPr lang="en-US" sz="800" i="1" dirty="0"/>
              <a:t>] * v[</a:t>
            </a:r>
            <a:r>
              <a:rPr lang="en-US" sz="800" i="1" dirty="0" err="1"/>
              <a:t>k,l,i,j</a:t>
            </a:r>
            <a:r>
              <a:rPr lang="en-US" sz="800" i="1" dirty="0"/>
              <a:t>], </a:t>
            </a:r>
            <a:r>
              <a:rPr lang="en-US" sz="800" i="1" dirty="0" err="1"/>
              <a:t>k,l</a:t>
            </a:r>
            <a:r>
              <a:rPr lang="en-US" sz="800" i="1" dirty="0"/>
              <a:t>] + sum[t[</a:t>
            </a:r>
            <a:r>
              <a:rPr lang="en-US" sz="800" i="1" dirty="0" err="1"/>
              <a:t>k,l,a,b</a:t>
            </a:r>
            <a:r>
              <a:rPr lang="en-US" sz="800" i="1" dirty="0"/>
              <a:t>] * v[</a:t>
            </a:r>
            <a:r>
              <a:rPr lang="en-US" sz="800" i="1" dirty="0" err="1"/>
              <a:t>k,l,i,j</a:t>
            </a:r>
            <a:r>
              <a:rPr lang="en-US" sz="800" i="1" dirty="0"/>
              <a:t>] , </a:t>
            </a:r>
            <a:r>
              <a:rPr lang="en-US" sz="800" i="1" dirty="0" err="1"/>
              <a:t>k,l</a:t>
            </a:r>
            <a:r>
              <a:rPr lang="en-US" sz="800" i="1" dirty="0"/>
              <a:t>] + sum[t[</a:t>
            </a:r>
            <a:r>
              <a:rPr lang="en-US" sz="800" i="1" dirty="0" err="1"/>
              <a:t>k,b</a:t>
            </a:r>
            <a:r>
              <a:rPr lang="en-US" sz="800" i="1" dirty="0"/>
              <a:t>] * t[</a:t>
            </a:r>
            <a:r>
              <a:rPr lang="en-US" sz="800" i="1" dirty="0" err="1"/>
              <a:t>l,d</a:t>
            </a:r>
            <a:r>
              <a:rPr lang="en-US" sz="800" i="1" dirty="0"/>
              <a:t>] * t[</a:t>
            </a:r>
            <a:r>
              <a:rPr lang="en-US" sz="800" i="1" dirty="0" err="1"/>
              <a:t>i,j,a,c</a:t>
            </a:r>
            <a:r>
              <a:rPr lang="en-US" sz="800" i="1" dirty="0"/>
              <a:t>] * v[</a:t>
            </a:r>
            <a:r>
              <a:rPr lang="en-US" sz="800" i="1" dirty="0" err="1"/>
              <a:t>l,k,c,d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k,a</a:t>
            </a:r>
            <a:r>
              <a:rPr lang="en-US" sz="800" i="1" dirty="0"/>
              <a:t>] * t[</a:t>
            </a:r>
            <a:r>
              <a:rPr lang="en-US" sz="800" i="1" dirty="0" err="1"/>
              <a:t>l,d</a:t>
            </a:r>
            <a:r>
              <a:rPr lang="en-US" sz="800" i="1" dirty="0"/>
              <a:t>] * t[</a:t>
            </a:r>
            <a:r>
              <a:rPr lang="en-US" sz="800" i="1" dirty="0" err="1"/>
              <a:t>i,j,c,b</a:t>
            </a:r>
            <a:r>
              <a:rPr lang="en-US" sz="800" i="1" dirty="0"/>
              <a:t>] * v[</a:t>
            </a:r>
            <a:r>
              <a:rPr lang="en-US" sz="800" i="1" dirty="0" err="1"/>
              <a:t>l,k,c,d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l,d</a:t>
            </a:r>
            <a:r>
              <a:rPr lang="en-US" sz="800" i="1" dirty="0"/>
              <a:t>] * t[</a:t>
            </a:r>
            <a:r>
              <a:rPr lang="en-US" sz="800" i="1" dirty="0" err="1"/>
              <a:t>j,k,b,a</a:t>
            </a:r>
            <a:r>
              <a:rPr lang="en-US" sz="800" i="1" dirty="0"/>
              <a:t>] * v[</a:t>
            </a:r>
            <a:r>
              <a:rPr lang="en-US" sz="800" i="1" dirty="0" err="1"/>
              <a:t>l,k,c,d</a:t>
            </a:r>
            <a:r>
              <a:rPr lang="en-US" sz="800" i="1" dirty="0"/>
              <a:t>] 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l,a</a:t>
            </a:r>
            <a:r>
              <a:rPr lang="en-US" sz="800" i="1" dirty="0"/>
              <a:t>] * t[</a:t>
            </a:r>
            <a:r>
              <a:rPr lang="en-US" sz="800" i="1" dirty="0" err="1"/>
              <a:t>j,k,b,d</a:t>
            </a:r>
            <a:r>
              <a:rPr lang="en-US" sz="800" i="1" dirty="0"/>
              <a:t>] * v[</a:t>
            </a:r>
            <a:r>
              <a:rPr lang="en-US" sz="800" i="1" dirty="0" err="1"/>
              <a:t>l,k,c,d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i,c</a:t>
            </a:r>
            <a:r>
              <a:rPr lang="en-US" sz="800" i="1" dirty="0"/>
              <a:t>] * t[</a:t>
            </a:r>
            <a:r>
              <a:rPr lang="en-US" sz="800" i="1" dirty="0" err="1"/>
              <a:t>l,a</a:t>
            </a:r>
            <a:r>
              <a:rPr lang="en-US" sz="800" i="1" dirty="0"/>
              <a:t>] * t[</a:t>
            </a:r>
            <a:r>
              <a:rPr lang="en-US" sz="800" i="1" dirty="0" err="1"/>
              <a:t>j,k,d,b</a:t>
            </a:r>
            <a:r>
              <a:rPr lang="en-US" sz="800" i="1" dirty="0"/>
              <a:t>] * v[</a:t>
            </a:r>
            <a:r>
              <a:rPr lang="en-US" sz="800" i="1" dirty="0" err="1"/>
              <a:t>l,k,c,d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i,j,c,b</a:t>
            </a:r>
            <a:r>
              <a:rPr lang="en-US" sz="800" i="1" dirty="0"/>
              <a:t>] * t[</a:t>
            </a:r>
            <a:r>
              <a:rPr lang="en-US" sz="800" i="1" dirty="0" err="1"/>
              <a:t>k,l,a,d</a:t>
            </a:r>
            <a:r>
              <a:rPr lang="en-US" sz="800" i="1" dirty="0"/>
              <a:t>] * v[</a:t>
            </a:r>
            <a:r>
              <a:rPr lang="en-US" sz="800" i="1" dirty="0" err="1"/>
              <a:t>l,k,c,d</a:t>
            </a:r>
            <a:r>
              <a:rPr lang="en-US" sz="800" i="1" dirty="0"/>
              <a:t>] , </a:t>
            </a:r>
            <a:r>
              <a:rPr lang="en-US" sz="800" i="1" dirty="0" err="1"/>
              <a:t>k,l,c,d</a:t>
            </a:r>
            <a:r>
              <a:rPr lang="en-US" sz="800" i="1" dirty="0"/>
              <a:t>] + sum[t[</a:t>
            </a:r>
            <a:r>
              <a:rPr lang="en-US" sz="800" i="1" dirty="0" err="1"/>
              <a:t>i,j,a,c</a:t>
            </a:r>
            <a:r>
              <a:rPr lang="en-US" sz="800" i="1" dirty="0"/>
              <a:t>] * t[</a:t>
            </a:r>
            <a:r>
              <a:rPr lang="en-US" sz="800" i="1" dirty="0" err="1"/>
              <a:t>k,l,b,d</a:t>
            </a:r>
            <a:r>
              <a:rPr lang="en-US" sz="800" i="1" dirty="0"/>
              <a:t>] * v[</a:t>
            </a:r>
            <a:r>
              <a:rPr lang="en-US" sz="800" i="1" dirty="0" err="1"/>
              <a:t>l,k,c,d</a:t>
            </a:r>
            <a:r>
              <a:rPr lang="en-US" sz="800" i="1" dirty="0"/>
              <a:t>], </a:t>
            </a:r>
            <a:r>
              <a:rPr lang="en-US" sz="800" i="1" dirty="0" err="1"/>
              <a:t>k,l,c,d</a:t>
            </a:r>
            <a:r>
              <a:rPr lang="en-US" sz="800" i="1" dirty="0"/>
              <a:t>] - 2 * sum[t[</a:t>
            </a:r>
            <a:r>
              <a:rPr lang="en-US" sz="800" i="1" dirty="0" err="1"/>
              <a:t>l,c</a:t>
            </a:r>
            <a:r>
              <a:rPr lang="en-US" sz="800" i="1" dirty="0"/>
              <a:t>] * t[</a:t>
            </a:r>
            <a:r>
              <a:rPr lang="en-US" sz="800" i="1" dirty="0" err="1"/>
              <a:t>i,k,a,b</a:t>
            </a:r>
            <a:r>
              <a:rPr lang="en-US" sz="800" i="1" dirty="0"/>
              <a:t>] * v[</a:t>
            </a:r>
            <a:r>
              <a:rPr lang="en-US" sz="800" i="1" dirty="0" err="1"/>
              <a:t>l,k,c,j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l,b</a:t>
            </a:r>
            <a:r>
              <a:rPr lang="en-US" sz="800" i="1" dirty="0"/>
              <a:t>] * t[</a:t>
            </a:r>
            <a:r>
              <a:rPr lang="en-US" sz="800" i="1" dirty="0" err="1"/>
              <a:t>i,k,a,c</a:t>
            </a:r>
            <a:r>
              <a:rPr lang="en-US" sz="800" i="1" dirty="0"/>
              <a:t>] * v[</a:t>
            </a:r>
            <a:r>
              <a:rPr lang="en-US" sz="800" i="1" dirty="0" err="1"/>
              <a:t>l,k,c,j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+ sum[t[</a:t>
            </a:r>
            <a:r>
              <a:rPr lang="en-US" sz="800" i="1" dirty="0" err="1"/>
              <a:t>l,a</a:t>
            </a:r>
            <a:r>
              <a:rPr lang="en-US" sz="800" i="1" dirty="0"/>
              <a:t>] * t[</a:t>
            </a:r>
            <a:r>
              <a:rPr lang="en-US" sz="800" i="1" dirty="0" err="1"/>
              <a:t>i,k,c,b</a:t>
            </a:r>
            <a:r>
              <a:rPr lang="en-US" sz="800" i="1" dirty="0"/>
              <a:t>] * v[</a:t>
            </a:r>
            <a:r>
              <a:rPr lang="en-US" sz="800" i="1" dirty="0" err="1"/>
              <a:t>l,k,c,j</a:t>
            </a:r>
            <a:r>
              <a:rPr lang="en-US" sz="800" i="1" dirty="0"/>
              <a:t>], </a:t>
            </a:r>
            <a:r>
              <a:rPr lang="en-US" sz="800" i="1" dirty="0" err="1"/>
              <a:t>k,l,c</a:t>
            </a:r>
            <a:r>
              <a:rPr lang="en-US" sz="800" i="1" dirty="0"/>
              <a:t>] </a:t>
            </a:r>
          </a:p>
          <a:p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4345620" y="12954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 of an expanded term: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874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63500" dist="38100" dir="5400000" algn="t" rotWithShape="0">
                    <a:prstClr val="black">
                      <a:alpha val="18000"/>
                    </a:prstClr>
                  </a:outerShdw>
                </a:effectLst>
              </a:rPr>
              <a:t>Outline</a:t>
            </a:r>
            <a:endParaRPr lang="en-US" dirty="0">
              <a:effectLst>
                <a:outerShdw blurRad="63500" dist="38100" dir="5400000" algn="t" rotWithShape="0">
                  <a:prstClr val="black">
                    <a:alpha val="18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56" y="2057400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Computational Quantum Chemistry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+mn-lt"/>
              </a:rPr>
              <a:t>NWChem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, Coupled Cluster, TCE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Computational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Inspector/Executor Load Balancing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 smtClean="0">
                <a:solidFill>
                  <a:schemeClr val="tx1"/>
                </a:solidFill>
                <a:latin typeface="+mn-lt"/>
              </a:rPr>
              <a:t>WorkQ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 Execution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Experiments /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Future Work / Conclusion</a:t>
            </a:r>
          </a:p>
          <a:p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IC\Downloads\benze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901875"/>
            <a:ext cx="1949787" cy="17279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IC\Downloads\QMMM-excited-stat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596" y="1842251"/>
            <a:ext cx="1862049" cy="1787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016" y="-22860"/>
            <a:ext cx="8458200" cy="1600200"/>
          </a:xfrm>
        </p:spPr>
        <p:txBody>
          <a:bodyPr/>
          <a:lstStyle/>
          <a:p>
            <a:r>
              <a:rPr lang="en-US" dirty="0" smtClean="0"/>
              <a:t>Computational Challenges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91490" y="3666061"/>
            <a:ext cx="2362200" cy="4572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Benzene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8" name="Picture 4" descr="C:\Users\NIC\Downloads\h2o-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42251"/>
            <a:ext cx="2049532" cy="1801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3"/>
          <p:cNvSpPr txBox="1">
            <a:spLocks/>
          </p:cNvSpPr>
          <p:nvPr/>
        </p:nvSpPr>
        <p:spPr>
          <a:xfrm>
            <a:off x="3463290" y="3661304"/>
            <a:ext cx="2362200" cy="457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Water Clusters</a:t>
            </a:r>
            <a:endParaRPr lang="en-US" b="0" dirty="0"/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6220774" y="3709981"/>
            <a:ext cx="2919416" cy="4111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 smtClean="0"/>
              <a:t>Macro-Molecules</a:t>
            </a:r>
            <a:endParaRPr lang="en-US" b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idx="1"/>
          </p:nvPr>
        </p:nvSpPr>
        <p:spPr>
          <a:xfrm>
            <a:off x="228600" y="4419600"/>
            <a:ext cx="2743200" cy="13716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tx1"/>
                </a:solidFill>
              </a:rPr>
              <a:t>Highly symmetric</a:t>
            </a:r>
          </a:p>
          <a:p>
            <a:pPr marL="342900" indent="-342900">
              <a:buFont typeface="Arial" pitchFamily="34" charset="0"/>
              <a:buChar char="•"/>
            </a:pPr>
            <a:endParaRPr lang="en-US" b="0" dirty="0" smtClean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0" name="Text Placeholder 3"/>
          <p:cNvSpPr>
            <a:spLocks noGrp="1"/>
          </p:cNvSpPr>
          <p:nvPr>
            <p:ph type="body" idx="1"/>
          </p:nvPr>
        </p:nvSpPr>
        <p:spPr>
          <a:xfrm>
            <a:off x="3177546" y="4428067"/>
            <a:ext cx="2743200" cy="13716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tx1"/>
                </a:solidFill>
              </a:rPr>
              <a:t>Asymmetric</a:t>
            </a:r>
          </a:p>
          <a:p>
            <a:pPr marL="342900" indent="-342900">
              <a:buFont typeface="Arial" pitchFamily="34" charset="0"/>
              <a:buChar char="•"/>
            </a:pPr>
            <a:endParaRPr lang="en-US" b="0" dirty="0" smtClean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idx="1"/>
          </p:nvPr>
        </p:nvSpPr>
        <p:spPr>
          <a:xfrm>
            <a:off x="6047471" y="4411130"/>
            <a:ext cx="2743200" cy="137160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tx1"/>
                </a:solidFill>
              </a:rPr>
              <a:t>QM/MM</a:t>
            </a:r>
          </a:p>
          <a:p>
            <a:endParaRPr lang="en-US" b="0" dirty="0" smtClean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5364468"/>
            <a:ext cx="8288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Load balance is crucially important for performance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Obtaining </a:t>
            </a:r>
            <a:r>
              <a:rPr lang="en-US" sz="2400" i="1" dirty="0" smtClean="0"/>
              <a:t>optimal</a:t>
            </a:r>
            <a:r>
              <a:rPr lang="en-US" sz="2400" dirty="0" smtClean="0"/>
              <a:t> load balance is an NP-Hard problem.</a:t>
            </a:r>
          </a:p>
          <a:p>
            <a:endParaRPr lang="en-US" sz="2400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05600" y="6558831"/>
            <a:ext cx="2895600" cy="365125"/>
          </a:xfrm>
        </p:spPr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*Photos from nwchem-sw.org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1604324" y="3390900"/>
            <a:ext cx="2971006" cy="79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4534694" y="3390106"/>
            <a:ext cx="2971006" cy="79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3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6172200"/>
          </a:xfrm>
        </p:spPr>
        <p:txBody>
          <a:bodyPr/>
          <a:lstStyle/>
          <a:p>
            <a:r>
              <a:rPr lang="en-US" sz="4500" dirty="0"/>
              <a:t>Design and Implementation:</a:t>
            </a:r>
            <a:br>
              <a:rPr lang="en-US" sz="4500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WorkQ</a:t>
            </a:r>
            <a:r>
              <a:rPr lang="en-US" sz="4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Execution Model</a:t>
            </a:r>
            <a:r>
              <a:rPr lang="en-US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/>
            </a:r>
            <a:br>
              <a:rPr lang="en-US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1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09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7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0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5800" y="-381000"/>
            <a:ext cx="8229600" cy="16002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58674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Effectively dealing with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irregularity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 highly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applications is difficult.</a:t>
            </a:r>
          </a:p>
          <a:p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Sparsity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task variation are inherent to many computational problems.</a:t>
            </a:r>
          </a:p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Load balancing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is important, and must be done in a way that preserves effective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overlap of communication and computation.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Simply using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non-blocking communication calls is not enough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for collections of highly irregular tasks.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371600"/>
            <a:ext cx="1697653" cy="1752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67" y="3581400"/>
            <a:ext cx="2597133" cy="18943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urved Left Arrow 5"/>
          <p:cNvSpPr/>
          <p:nvPr/>
        </p:nvSpPr>
        <p:spPr>
          <a:xfrm>
            <a:off x="7848600" y="2819400"/>
            <a:ext cx="533400" cy="1143000"/>
          </a:xfrm>
          <a:prstGeom prst="curvedLef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9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9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6667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Original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3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0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9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6002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84769"/>
            <a:ext cx="3352800" cy="227072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10100" y="1295400"/>
            <a:ext cx="571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 smtClean="0">
                <a:latin typeface="Bodoni MT" pitchFamily="18" charset="0"/>
              </a:rPr>
              <a:t>}</a:t>
            </a:r>
            <a:endParaRPr lang="en-US" sz="14000" dirty="0">
              <a:latin typeface="Bodoni MT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1200" y="1865769"/>
            <a:ext cx="297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Overlap each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execute_task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2400" dirty="0" smtClean="0"/>
              <a:t>with </a:t>
            </a:r>
            <a:r>
              <a:rPr lang="en-US" sz="2400" dirty="0"/>
              <a:t>the </a:t>
            </a:r>
            <a:r>
              <a:rPr lang="en-US" sz="2400" dirty="0" smtClean="0"/>
              <a:t>next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get_task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2400" b="1" dirty="0"/>
          </a:p>
          <a:p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4700830"/>
            <a:ext cx="4267199" cy="192856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3400" y="42627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execute()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424874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get()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595427"/>
            <a:ext cx="3204409" cy="15767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43600" y="42788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+mj-lt"/>
              </a:rPr>
              <a:t>program trace</a:t>
            </a:r>
            <a:endParaRPr lang="en-US" b="1" u="sng" dirty="0">
              <a:latin typeface="+mj-lt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324600" y="6353463"/>
            <a:ext cx="1371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05600" y="605025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time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8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5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4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4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6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600200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84769"/>
            <a:ext cx="3352800" cy="227072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10100" y="1295400"/>
            <a:ext cx="571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0" dirty="0" smtClean="0">
                <a:latin typeface="Bodoni MT" pitchFamily="18" charset="0"/>
              </a:rPr>
              <a:t>}</a:t>
            </a:r>
            <a:endParaRPr lang="en-US" sz="14000" dirty="0">
              <a:latin typeface="Bodoni MT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1200" y="1865769"/>
            <a:ext cx="2971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Overlap each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execute_task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2400" dirty="0" smtClean="0"/>
              <a:t>with </a:t>
            </a:r>
            <a:r>
              <a:rPr lang="en-US" sz="2400" dirty="0"/>
              <a:t>the </a:t>
            </a:r>
            <a:r>
              <a:rPr lang="en-US" sz="2400" dirty="0" smtClean="0"/>
              <a:t>next 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get_task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" y="42627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execute()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424874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get()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42788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+mj-lt"/>
              </a:rPr>
              <a:t>program trace</a:t>
            </a:r>
            <a:endParaRPr lang="en-US" b="1" u="sng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76774"/>
            <a:ext cx="3848100" cy="1776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846435"/>
            <a:ext cx="4421910" cy="109716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324600" y="6353463"/>
            <a:ext cx="1371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5600" y="605025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time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193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3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9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5905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8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006" y="742950"/>
            <a:ext cx="8153400" cy="611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600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1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600200"/>
          </a:xfrm>
        </p:spPr>
        <p:txBody>
          <a:bodyPr/>
          <a:lstStyle/>
          <a:p>
            <a:r>
              <a:rPr lang="en-US" dirty="0" err="1" smtClean="0"/>
              <a:t>WorkQ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4098" name="Picture 2" descr="\\VBOXSVR\XP_share\Dropbox\School\DRP\Slides\img\flow_diagram-larg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53990" y="1618834"/>
            <a:ext cx="5863994" cy="460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600200"/>
          </a:xfrm>
        </p:spPr>
        <p:txBody>
          <a:bodyPr/>
          <a:lstStyle/>
          <a:p>
            <a:r>
              <a:rPr lang="en-US" dirty="0" err="1" smtClean="0"/>
              <a:t>WorkQ</a:t>
            </a:r>
            <a:r>
              <a:rPr lang="en-US" dirty="0" smtClean="0"/>
              <a:t> </a:t>
            </a:r>
            <a:r>
              <a:rPr lang="en-US" dirty="0" smtClean="0"/>
              <a:t>Library API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2008287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Courier: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workq_create_queue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orkq_alloc_task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orkq_append_task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orkq_enqueue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  <a:p>
            <a:r>
              <a:rPr lang="en-US" b="1" dirty="0" smtClean="0">
                <a:latin typeface="+mj-lt"/>
              </a:rPr>
              <a:t>Worker: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workq_dequeue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workq_get_next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workq_execute_task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  <a:p>
            <a:r>
              <a:rPr lang="en-US" b="1" dirty="0" smtClean="0">
                <a:latin typeface="+mj-lt"/>
              </a:rPr>
              <a:t>Finalization: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workq_free_shm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workq_destroy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\\VBOXSVR\XP_share\Dropbox\School\DRP\Slides\img\flow_diagram-larg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43400" y="2472591"/>
            <a:ext cx="4130675" cy="324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0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600200"/>
          </a:xfrm>
        </p:spPr>
        <p:txBody>
          <a:bodyPr/>
          <a:lstStyle/>
          <a:p>
            <a:r>
              <a:rPr lang="en-US" dirty="0" smtClean="0">
                <a:effectLst>
                  <a:outerShdw blurRad="63500" dist="38100" dir="5400000" algn="t" rotWithShape="0">
                    <a:prstClr val="black">
                      <a:alpha val="18000"/>
                    </a:prstClr>
                  </a:outerShdw>
                </a:effectLst>
              </a:rPr>
              <a:t>Atomistic and Molecular Simulations</a:t>
            </a:r>
            <a:endParaRPr lang="en-US" dirty="0">
              <a:effectLst>
                <a:outerShdw blurRad="63500" dist="38100" dir="5400000" algn="t" rotWithShape="0">
                  <a:prstClr val="black">
                    <a:alpha val="18000"/>
                  </a:prst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00"/>
            <a:ext cx="5000627" cy="3200400"/>
          </a:xfrm>
        </p:spPr>
      </p:pic>
      <p:sp>
        <p:nvSpPr>
          <p:cNvPr id="5" name="TextBox 4"/>
          <p:cNvSpPr txBox="1"/>
          <p:nvPr/>
        </p:nvSpPr>
        <p:spPr>
          <a:xfrm>
            <a:off x="2549619" y="6535579"/>
            <a:ext cx="3927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Nima Nouri, ©2011 GPIUTMD, http://gpiutmd.iut.ac.ir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3530" y="3985498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Molecular Dynamics (MD) / Molecular Mechanics (MM)</a:t>
            </a: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0" y="191666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Ab</a:t>
            </a:r>
            <a:r>
              <a:rPr 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Initio (approximate)</a:t>
            </a: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268" y="192837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Ab</a:t>
            </a:r>
            <a:r>
              <a:rPr 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Initio (exact)</a:t>
            </a: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9" name="Picture 2" descr="C:\Users\NIC\Downloads\benze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083551"/>
            <a:ext cx="1828800" cy="1620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9668" y="230937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Configuration Interaction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Coupled Cluster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2360474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Hartree-Fock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(HF)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Density Functional Theory (DFT)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600200"/>
          </a:xfrm>
        </p:spPr>
        <p:txBody>
          <a:bodyPr/>
          <a:lstStyle/>
          <a:p>
            <a:r>
              <a:rPr lang="en-US" dirty="0" err="1" smtClean="0"/>
              <a:t>WorkQ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4098" name="Picture 2" descr="C:\Users\NIC\Desktop\VBOX_share\Dropbox\School\DRP\Slides\img\trac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94" y="1949824"/>
            <a:ext cx="5492706" cy="306175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37" y="5359797"/>
            <a:ext cx="1650603" cy="16506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4286" y="5548526"/>
            <a:ext cx="26821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 smtClean="0">
                <a:latin typeface="+mj-lt"/>
              </a:rPr>
              <a:t>ARMCI_Rmw</a:t>
            </a:r>
            <a:r>
              <a:rPr lang="en-US" sz="1700" dirty="0" smtClean="0">
                <a:latin typeface="+mj-lt"/>
              </a:rPr>
              <a:t>()       </a:t>
            </a:r>
          </a:p>
          <a:p>
            <a:r>
              <a:rPr lang="en-US" sz="1700" dirty="0" err="1" smtClean="0">
                <a:latin typeface="+mj-lt"/>
              </a:rPr>
              <a:t>ARMCI_GetS</a:t>
            </a:r>
            <a:r>
              <a:rPr lang="en-US" sz="1700" dirty="0" smtClean="0">
                <a:latin typeface="+mj-lt"/>
              </a:rPr>
              <a:t>()</a:t>
            </a:r>
          </a:p>
          <a:p>
            <a:r>
              <a:rPr lang="en-US" sz="1700" dirty="0" smtClean="0">
                <a:latin typeface="+mj-lt"/>
              </a:rPr>
              <a:t>Misc. Computation</a:t>
            </a:r>
          </a:p>
          <a:p>
            <a:r>
              <a:rPr lang="en-US" sz="1700" dirty="0" smtClean="0">
                <a:latin typeface="+mj-lt"/>
              </a:rPr>
              <a:t>DGEMM</a:t>
            </a:r>
            <a:endParaRPr lang="en-US" sz="17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010" y="2148260"/>
            <a:ext cx="129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Original Execution</a:t>
            </a:r>
            <a:endParaRPr lang="en-US" dirty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err="1" smtClean="0">
                <a:latin typeface="+mj-lt"/>
              </a:rPr>
              <a:t>WorkQ</a:t>
            </a:r>
            <a:r>
              <a:rPr lang="en-US" dirty="0" smtClean="0">
                <a:latin typeface="+mj-lt"/>
              </a:rPr>
              <a:t> </a:t>
            </a:r>
          </a:p>
          <a:p>
            <a:r>
              <a:rPr lang="en-US" dirty="0" smtClean="0">
                <a:latin typeface="+mj-lt"/>
              </a:rPr>
              <a:t>Execution</a:t>
            </a:r>
            <a:endParaRPr 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0" y="5548526"/>
            <a:ext cx="2971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rgbClr val="00B0F0"/>
                </a:solidFill>
                <a:latin typeface="+mj-lt"/>
              </a:rPr>
              <a:t>(</a:t>
            </a:r>
            <a:r>
              <a:rPr lang="en-US" sz="1700" dirty="0" err="1" smtClean="0">
                <a:solidFill>
                  <a:srgbClr val="00B0F0"/>
                </a:solidFill>
                <a:latin typeface="+mj-lt"/>
              </a:rPr>
              <a:t>NxtVal</a:t>
            </a:r>
            <a:r>
              <a:rPr lang="en-US" sz="1700" dirty="0" smtClean="0">
                <a:solidFill>
                  <a:srgbClr val="00B0F0"/>
                </a:solidFill>
                <a:latin typeface="+mj-lt"/>
              </a:rPr>
              <a:t>)</a:t>
            </a:r>
          </a:p>
          <a:p>
            <a:r>
              <a:rPr lang="en-US" sz="1700" dirty="0" smtClean="0">
                <a:solidFill>
                  <a:srgbClr val="00B0F0"/>
                </a:solidFill>
                <a:latin typeface="+mj-lt"/>
              </a:rPr>
              <a:t>(Get)</a:t>
            </a:r>
          </a:p>
          <a:p>
            <a:r>
              <a:rPr lang="en-US" sz="1700" dirty="0" smtClean="0">
                <a:solidFill>
                  <a:srgbClr val="00B0F0"/>
                </a:solidFill>
                <a:latin typeface="+mj-lt"/>
              </a:rPr>
              <a:t>(memory -intensive)</a:t>
            </a:r>
          </a:p>
          <a:p>
            <a:r>
              <a:rPr lang="en-US" sz="1700" dirty="0" smtClean="0">
                <a:solidFill>
                  <a:srgbClr val="00B0F0"/>
                </a:solidFill>
                <a:latin typeface="+mj-lt"/>
              </a:rPr>
              <a:t>(flop-intensive)</a:t>
            </a:r>
            <a:endParaRPr lang="en-US" sz="1700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05200" y="5307262"/>
            <a:ext cx="1371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6200" y="500405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time</a:t>
            </a:r>
            <a:endParaRPr 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6486" y="1907794"/>
            <a:ext cx="18439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{</a:t>
            </a:r>
            <a:endParaRPr lang="en-US" sz="9600" dirty="0"/>
          </a:p>
          <a:p>
            <a:r>
              <a:rPr lang="en-US" sz="9600" dirty="0" smtClean="0"/>
              <a:t>{</a:t>
            </a:r>
            <a:endParaRPr lang="en-US" sz="9600" dirty="0"/>
          </a:p>
        </p:txBody>
      </p:sp>
      <p:sp>
        <p:nvSpPr>
          <p:cNvPr id="12" name="TextBox 11"/>
          <p:cNvSpPr txBox="1"/>
          <p:nvPr/>
        </p:nvSpPr>
        <p:spPr>
          <a:xfrm>
            <a:off x="7543800" y="1524000"/>
            <a:ext cx="1295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+mj-lt"/>
              </a:rPr>
              <a:t>Time:</a:t>
            </a:r>
          </a:p>
          <a:p>
            <a:endParaRPr lang="en-US" dirty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22.1 s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>
              <a:latin typeface="+mj-lt"/>
            </a:endParaRPr>
          </a:p>
          <a:p>
            <a:pPr algn="ctr"/>
            <a:endParaRPr lang="en-US" dirty="0" smtClean="0">
              <a:latin typeface="+mj-lt"/>
            </a:endParaRPr>
          </a:p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</a:rPr>
              <a:t>11.5 s</a:t>
            </a:r>
          </a:p>
        </p:txBody>
      </p:sp>
    </p:spTree>
    <p:extLst>
      <p:ext uri="{BB962C8B-B14F-4D97-AF65-F5344CB8AC3E}">
        <p14:creationId xmlns:p14="http://schemas.microsoft.com/office/powerpoint/2010/main" val="7062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-15240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WorkQ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2082"/>
            <a:ext cx="8229600" cy="3702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0" y="61910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(ACISS Cluster at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UOregon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):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76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247630"/>
            <a:ext cx="5029200" cy="38483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8229600" cy="1219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Mini-app </a:t>
            </a:r>
          </a:p>
          <a:p>
            <a:r>
              <a:rPr lang="en-US" dirty="0" smtClean="0"/>
              <a:t>Weak Scaling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43600" y="2936081"/>
            <a:ext cx="3124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ACISS Cluster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UOregon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): </a:t>
            </a:r>
          </a:p>
          <a:p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2x Intel X5650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2.67 GHz 6-core CPUs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12 cores per node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72 GB RAM per node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Ethernet interconnect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829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381000"/>
            <a:ext cx="8229600" cy="1219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Mini-app </a:t>
            </a:r>
          </a:p>
          <a:p>
            <a:r>
              <a:rPr lang="en-US" dirty="0" smtClean="0"/>
              <a:t>Weak Scaling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2859881"/>
            <a:ext cx="335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Blues Cluster (Argonne):</a:t>
            </a:r>
          </a:p>
          <a:p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2x Intel X5550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2.67 GHz 4-core CPUs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8 cores per node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24 GB RAM per node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InfiniBand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QDR interconnect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31890"/>
            <a:ext cx="4876800" cy="37879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12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81000"/>
            <a:ext cx="8229600" cy="1219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endParaRPr lang="en-US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76200"/>
            <a:ext cx="8229600" cy="1219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Mini-app </a:t>
            </a:r>
          </a:p>
          <a:p>
            <a:r>
              <a:rPr lang="en-US" dirty="0" smtClean="0"/>
              <a:t>Weak Scaling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1" y="1874650"/>
            <a:ext cx="4016189" cy="4221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74649"/>
            <a:ext cx="3962399" cy="4221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066800" y="6248400"/>
            <a:ext cx="259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10200" y="6248400"/>
            <a:ext cx="2590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WorkQ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6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8229600" cy="1219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w/ </a:t>
            </a:r>
            <a:r>
              <a:rPr lang="en-US" dirty="0" err="1" smtClean="0"/>
              <a:t>NWChem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04408"/>
            <a:ext cx="5720137" cy="3605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324600" y="1752600"/>
            <a:ext cx="2819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Experiment</a:t>
            </a:r>
          </a:p>
          <a:p>
            <a:r>
              <a:rPr lang="en-US" b="1" dirty="0" smtClean="0">
                <a:latin typeface="+mj-lt"/>
              </a:rPr>
              <a:t>Configuration:</a:t>
            </a:r>
          </a:p>
          <a:p>
            <a:endParaRPr lang="en-US" u="sng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ACISS cluster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3 water molecules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atin typeface="+mj-lt"/>
              </a:rPr>
              <a:t>aug</a:t>
            </a:r>
            <a:r>
              <a:rPr lang="en-US" dirty="0" smtClean="0">
                <a:latin typeface="+mj-lt"/>
              </a:rPr>
              <a:t>-cc-</a:t>
            </a:r>
            <a:r>
              <a:rPr lang="en-US" dirty="0" err="1" smtClean="0">
                <a:latin typeface="+mj-lt"/>
              </a:rPr>
              <a:t>pVDZ</a:t>
            </a:r>
            <a:r>
              <a:rPr lang="en-US" dirty="0" smtClean="0">
                <a:latin typeface="+mj-lt"/>
              </a:rPr>
              <a:t> basis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r>
              <a:rPr lang="en-US" u="sng" dirty="0" smtClean="0">
                <a:latin typeface="+mj-lt"/>
              </a:rPr>
              <a:t>Top</a:t>
            </a:r>
            <a:r>
              <a:rPr lang="en-US" dirty="0" smtClean="0">
                <a:latin typeface="+mj-lt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384 MPI processes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+mj-lt"/>
            </a:endParaRPr>
          </a:p>
          <a:p>
            <a:r>
              <a:rPr lang="en-US" u="sng" dirty="0" smtClean="0">
                <a:latin typeface="+mj-lt"/>
              </a:rPr>
              <a:t>Bottom</a:t>
            </a:r>
            <a:r>
              <a:rPr lang="en-US" dirty="0" smtClean="0">
                <a:latin typeface="+mj-lt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192 MPI processes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271" y="5638800"/>
            <a:ext cx="3009457" cy="9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381000"/>
            <a:ext cx="8229600" cy="1219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w/ </a:t>
            </a:r>
            <a:r>
              <a:rPr lang="en-US" dirty="0" err="1" smtClean="0"/>
              <a:t>NWChem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2" y="1676400"/>
            <a:ext cx="5855108" cy="4552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400800" y="1447800"/>
            <a:ext cx="2819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Experiment</a:t>
            </a:r>
          </a:p>
          <a:p>
            <a:r>
              <a:rPr lang="en-US" b="1" dirty="0" smtClean="0">
                <a:latin typeface="+mj-lt"/>
              </a:rPr>
              <a:t>Configuration:</a:t>
            </a:r>
            <a:endParaRPr lang="en-US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Carver cluster</a:t>
            </a:r>
            <a:endParaRPr lang="en-US" u="sng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atin typeface="+mj-lt"/>
              </a:rPr>
              <a:t>InfiniBand</a:t>
            </a:r>
            <a:r>
              <a:rPr lang="en-US" dirty="0" smtClean="0">
                <a:latin typeface="+mj-lt"/>
              </a:rPr>
              <a:t> network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5 water molecules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atin typeface="+mj-lt"/>
              </a:rPr>
              <a:t>aug-cc-pVDZ</a:t>
            </a:r>
            <a:r>
              <a:rPr lang="en-US" dirty="0" smtClean="0">
                <a:latin typeface="+mj-lt"/>
              </a:rPr>
              <a:t> basis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384 MPI processes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75" y="4023598"/>
            <a:ext cx="2620390" cy="2035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90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381000"/>
            <a:ext cx="8229600" cy="1219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WorkQ</a:t>
            </a:r>
            <a:r>
              <a:rPr lang="en-US" dirty="0" smtClean="0"/>
              <a:t> Auto-Tuning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60" y="4339965"/>
            <a:ext cx="3602022" cy="21280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8823"/>
            <a:ext cx="4742329" cy="2489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4849916"/>
            <a:ext cx="4724811" cy="1600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715000" y="1654076"/>
            <a:ext cx="327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Tunable Parameters:</a:t>
            </a:r>
          </a:p>
          <a:p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Processes per node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Couriers per node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Tile size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Min queue length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Max queue length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65940" y="4102471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ACISS / Mini-App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78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2192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270" y="180506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get/compute/put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model suffers from unnecessary wait times.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non-blocking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may not achieve optimal overlap with irregular workloads.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Opportunities exist for exploiting communication/computation overlap via a more dynamic and adaptive runtime execution model.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Future work will involve integration of I/E load balancing and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WorkQ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optimizations, runtime parameter auto-tuning, and exploration on heterogeneous systems.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37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Valiev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E.J.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Bylaska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N.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Govind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K. Kowalski, T.P.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Straatsma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H.J.J. Van Dam, D. Wang, J.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Nieplocha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E. Apra, T.L.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Windus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W.A. de Jong, “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NWChem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A comprehensive and scalable open-source solution for large scale molecular simulations”, 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Physics Communications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Volume 181, Issue 9, September 2010, 1477–89.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 Hirata, “Tensor Contraction Engine:  Abstraction and Automated Parallel Implementation of Configuration-Interaction, Coupled-Cluster, and Many-Body Perturbation Theories”,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Journal of Physical Chemistry 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2003 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107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(46), 9887-9897.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Nieplocha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R.J. Harrison, and R.J. Littlefield. Global Arrays: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Nonuniform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Memory Access Programming Model for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HighPerformance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Computers.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Journal of Supercomputing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10(2):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169–189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1996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Jarek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Nieplocha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Bryan Carpenter. ARMCI: A Portable Remote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Copy Library for Distributed Array Libraries and Compiler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Run-time Systems. In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 and Distributed Processing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volume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1586 of 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Lecture Notes in Computer Science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pages 533–546. Springer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Berlin Heidelberg,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1999.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David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Ozog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Jeff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Hammond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James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Dinan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Pavan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Balaji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Sameer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Shende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Allen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Malony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Inspector-Executor Load Balancing Algorithms for Block-Sparse Tensor Contractions.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ICPP 2013.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4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600200"/>
          </a:xfrm>
        </p:spPr>
        <p:txBody>
          <a:bodyPr/>
          <a:lstStyle/>
          <a:p>
            <a:r>
              <a:rPr lang="en-US" dirty="0" smtClean="0">
                <a:effectLst>
                  <a:outerShdw blurRad="63500" dist="38100" dir="5400000" algn="t" rotWithShape="0">
                    <a:prstClr val="black">
                      <a:alpha val="18000"/>
                    </a:prstClr>
                  </a:outerShdw>
                </a:effectLst>
              </a:rPr>
              <a:t>Atomistic and Molecular Simulations</a:t>
            </a:r>
            <a:endParaRPr lang="en-US" dirty="0">
              <a:effectLst>
                <a:outerShdw blurRad="63500" dist="38100" dir="5400000" algn="t" rotWithShape="0">
                  <a:prstClr val="black">
                    <a:alpha val="18000"/>
                  </a:prst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86200"/>
            <a:ext cx="5000627" cy="3200400"/>
          </a:xfrm>
        </p:spPr>
      </p:pic>
      <p:sp>
        <p:nvSpPr>
          <p:cNvPr id="12" name="TextBox 11"/>
          <p:cNvSpPr txBox="1"/>
          <p:nvPr/>
        </p:nvSpPr>
        <p:spPr>
          <a:xfrm>
            <a:off x="2549619" y="6535579"/>
            <a:ext cx="39273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Nima Nouri, ©2011 GPIUTMD, http://gpiutmd.iut.ac.ir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530" y="3985498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Molecular Dynamics (MD) / Molecular Mechanics (MM)</a:t>
            </a: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268" y="192837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Ab</a:t>
            </a:r>
            <a:r>
              <a:rPr 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Initio (exact)</a:t>
            </a: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15" name="Picture 2" descr="C:\Users\NIC\Downloads\benze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083551"/>
            <a:ext cx="1828800" cy="1620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09668" y="230937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Configuration Interaction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+mj-lt"/>
              </a:rPr>
              <a:t>Coupled Cluster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19800" y="2360474"/>
            <a:ext cx="289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Hartree-Fock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(HF)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Density Functional Theory (DFT)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Etc.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7400" y="191666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Ab</a:t>
            </a:r>
            <a:r>
              <a:rPr lang="en-US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Initio (approximate)</a:t>
            </a:r>
            <a:endParaRPr lang="en-US" b="1" u="sng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52400" y="2819400"/>
            <a:ext cx="2971800" cy="41823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600200"/>
          </a:xfrm>
        </p:spPr>
        <p:txBody>
          <a:bodyPr/>
          <a:lstStyle/>
          <a:p>
            <a:r>
              <a:rPr lang="en-US" dirty="0" smtClean="0">
                <a:effectLst>
                  <a:outerShdw blurRad="63500" dist="38100" dir="5400000" algn="t" rotWithShape="0">
                    <a:prstClr val="black">
                      <a:alpha val="18000"/>
                    </a:prstClr>
                  </a:outerShdw>
                </a:effectLst>
              </a:rPr>
              <a:t>Many-body Methods for Electron Correlation</a:t>
            </a:r>
            <a:endParaRPr lang="en-US" dirty="0">
              <a:effectLst>
                <a:outerShdw blurRad="63500" dist="38100" dir="5400000" algn="t" rotWithShape="0">
                  <a:prstClr val="black">
                    <a:alpha val="18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1796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Goal: to accurately solve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+mn-lt"/>
              </a:rPr>
              <a:t>Schrödinger equation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  <a:latin typeface="+mn-lt"/>
              </a:rPr>
              <a:t>must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incorporate 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the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instantaneous interactions 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of multiple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electrons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h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as been computationally intractable for &gt; 50 years</a:t>
            </a:r>
          </a:p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Important for understanding and predicting: 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  <a:latin typeface="+mn-lt"/>
              </a:rPr>
              <a:t>dipole moments</a:t>
            </a:r>
          </a:p>
          <a:p>
            <a:pPr lvl="1"/>
            <a:r>
              <a:rPr lang="en-US" sz="2000" dirty="0" err="1" smtClean="0">
                <a:solidFill>
                  <a:schemeClr val="tx1"/>
                </a:solidFill>
                <a:latin typeface="+mn-lt"/>
              </a:rPr>
              <a:t>polarizability</a:t>
            </a:r>
            <a:endParaRPr lang="en-US" sz="2000" dirty="0" smtClean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sz="2000" dirty="0" smtClean="0">
                <a:solidFill>
                  <a:schemeClr val="tx1"/>
                </a:solidFill>
                <a:latin typeface="+mn-lt"/>
              </a:rPr>
              <a:t>understanding spectra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  <a:latin typeface="+mn-lt"/>
              </a:rPr>
              <a:t>determining accurate equilibrium geometries/energies</a:t>
            </a:r>
          </a:p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Now made possible by powerful supercomputers</a:t>
            </a:r>
          </a:p>
          <a:p>
            <a:r>
              <a:rPr lang="en-US" dirty="0" smtClean="0">
                <a:solidFill>
                  <a:schemeClr val="tx1"/>
                </a:solidFill>
                <a:latin typeface="+mn-lt"/>
              </a:rPr>
              <a:t>Coupled Cluster technique: most promising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480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 err="1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NWChem</a:t>
            </a:r>
            <a:r>
              <a:rPr lang="en-US" sz="4500" dirty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</a:rPr>
              <a:t> and Coupled Cluster</a:t>
            </a:r>
          </a:p>
        </p:txBody>
      </p:sp>
      <p:pic>
        <p:nvPicPr>
          <p:cNvPr id="5123" name="Picture 3" descr="G:\Bylaska-Figur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528" y="1343903"/>
            <a:ext cx="3320786" cy="25036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C\Downloads\Opr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3" y="3934840"/>
            <a:ext cx="3376969" cy="26387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1219200"/>
            <a:ext cx="4428068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 smtClean="0">
                <a:latin typeface="+mj-lt"/>
              </a:rPr>
              <a:t>NWChem</a:t>
            </a:r>
            <a:r>
              <a:rPr lang="en-US" b="1" dirty="0" smtClean="0">
                <a:latin typeface="+mj-lt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Wide range of methods, accuracies, and supported supercomputer architectures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Well-known for its support of many quantum mechanical methods on massively parallel systems.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Built on top of Global Arrays </a:t>
            </a:r>
            <a:r>
              <a:rPr lang="en-US" dirty="0" smtClean="0">
                <a:latin typeface="+mj-lt"/>
              </a:rPr>
              <a:t>(</a:t>
            </a:r>
            <a:r>
              <a:rPr lang="en-US" dirty="0">
                <a:latin typeface="+mj-lt"/>
              </a:rPr>
              <a:t>GA</a:t>
            </a:r>
            <a:r>
              <a:rPr lang="en-US" dirty="0" smtClean="0">
                <a:latin typeface="+mj-lt"/>
              </a:rPr>
              <a:t>) and ARMCI</a:t>
            </a:r>
            <a:endParaRPr lang="en-US" dirty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+mj-lt"/>
            </a:endParaRPr>
          </a:p>
          <a:p>
            <a:r>
              <a:rPr lang="en-US" b="1" u="sng" dirty="0" smtClean="0">
                <a:latin typeface="+mj-lt"/>
              </a:rPr>
              <a:t>Coupled Cluster (CC)</a:t>
            </a:r>
            <a:r>
              <a:rPr lang="en-US" b="1" dirty="0" smtClean="0">
                <a:latin typeface="+mj-lt"/>
              </a:rPr>
              <a:t>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i="1" dirty="0" err="1" smtClean="0">
                <a:latin typeface="+mj-lt"/>
              </a:rPr>
              <a:t>Ab</a:t>
            </a:r>
            <a:r>
              <a:rPr lang="en-US" i="1" dirty="0" smtClean="0">
                <a:latin typeface="+mj-lt"/>
              </a:rPr>
              <a:t> initio </a:t>
            </a:r>
            <a:r>
              <a:rPr lang="en-US" dirty="0" smtClean="0">
                <a:latin typeface="+mj-lt"/>
              </a:rPr>
              <a:t>- i.e., Highly accurate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Solves an Schrödinger Eqn. </a:t>
            </a:r>
            <a:r>
              <a:rPr lang="en-US" dirty="0" err="1" smtClean="0">
                <a:latin typeface="+mj-lt"/>
              </a:rPr>
              <a:t>ansatz</a:t>
            </a:r>
            <a:endParaRPr lang="en-US" dirty="0" smtClean="0">
              <a:latin typeface="+mj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Accuracy hierarchy:</a:t>
            </a:r>
          </a:p>
          <a:p>
            <a:r>
              <a:rPr lang="en-US" sz="2000" i="1" dirty="0" smtClean="0">
                <a:latin typeface="+mj-lt"/>
                <a:cs typeface="AngsanaUPC" pitchFamily="18" charset="-34"/>
              </a:rPr>
              <a:t>     </a:t>
            </a:r>
            <a:r>
              <a:rPr lang="en-US" sz="1200" i="1" dirty="0" smtClean="0">
                <a:latin typeface="+mj-lt"/>
                <a:cs typeface="AngsanaUPC" pitchFamily="18" charset="-34"/>
              </a:rPr>
              <a:t>CCSD &lt; CCSD(T) &lt; CCSDT &lt; CCSDT(Q) &lt; CCSDTQ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The respective computational costs: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And respective storage costs: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05600" y="6558831"/>
            <a:ext cx="2895600" cy="365125"/>
          </a:xfrm>
        </p:spPr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*Photos from nwchem-sw.org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018083"/>
              </p:ext>
            </p:extLst>
          </p:nvPr>
        </p:nvGraphicFramePr>
        <p:xfrm>
          <a:off x="1343025" y="5667375"/>
          <a:ext cx="27701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Equation" r:id="rId6" imgW="1968480" imgH="228600" progId="Equation.3">
                  <p:embed/>
                </p:oleObj>
              </mc:Choice>
              <mc:Fallback>
                <p:oleObj name="Equation" r:id="rId6" imgW="196848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5667375"/>
                        <a:ext cx="277018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04452"/>
              </p:ext>
            </p:extLst>
          </p:nvPr>
        </p:nvGraphicFramePr>
        <p:xfrm>
          <a:off x="1409700" y="6229350"/>
          <a:ext cx="260826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" name="Equation" r:id="rId8" imgW="1955520" imgH="228600" progId="Equation.3">
                  <p:embed/>
                </p:oleObj>
              </mc:Choice>
              <mc:Fallback>
                <p:oleObj name="Equation" r:id="rId8" imgW="195552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6229350"/>
                        <a:ext cx="260826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42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13352</TotalTime>
  <Words>2467</Words>
  <Application>Microsoft Office PowerPoint</Application>
  <PresentationFormat>On-screen Show (4:3)</PresentationFormat>
  <Paragraphs>353</Paragraphs>
  <Slides>69</Slides>
  <Notes>7</Notes>
  <HiddenSlides>11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Executive</vt:lpstr>
      <vt:lpstr>Microsoft Equation 3.0</vt:lpstr>
      <vt:lpstr>WorkQ: A Many-Core  Producer/Consumer Execution Model Applied to PGAS Computations</vt:lpstr>
      <vt:lpstr>Outline</vt:lpstr>
      <vt:lpstr>Motivation</vt:lpstr>
      <vt:lpstr>Motivation</vt:lpstr>
      <vt:lpstr>Motivation</vt:lpstr>
      <vt:lpstr>Atomistic and Molecular Simulations</vt:lpstr>
      <vt:lpstr>Atomistic and Molecular Simulations</vt:lpstr>
      <vt:lpstr>Many-body Methods for Electron Correlation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I/E Static Partitioning Design</vt:lpstr>
      <vt:lpstr>I/E Results</vt:lpstr>
      <vt:lpstr>PowerPoint Presentation</vt:lpstr>
      <vt:lpstr>Tensor Contraction Engine (TCE)</vt:lpstr>
      <vt:lpstr>Computational Challenges</vt:lpstr>
      <vt:lpstr>Design and Implementation:  WorkQ Execution Model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WorkQ Algorithm</vt:lpstr>
      <vt:lpstr>WorkQ Library API </vt:lpstr>
      <vt:lpstr>WorkQ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Algorithms for Quantum Many-body Methods: Lessons Learned from NWChem</dc:title>
  <dc:creator>dave</dc:creator>
  <cp:lastModifiedBy>asdf</cp:lastModifiedBy>
  <cp:revision>237</cp:revision>
  <cp:lastPrinted>2014-06-19T17:08:48Z</cp:lastPrinted>
  <dcterms:created xsi:type="dcterms:W3CDTF">2014-06-18T19:24:59Z</dcterms:created>
  <dcterms:modified xsi:type="dcterms:W3CDTF">2014-12-11T07:47:18Z</dcterms:modified>
</cp:coreProperties>
</file>